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2"/>
    <p:sldMasterId id="2147483660" r:id="rId3"/>
  </p:sldMasterIdLst>
  <p:notesMasterIdLst>
    <p:notesMasterId r:id="rId73"/>
  </p:notesMasterIdLst>
  <p:sldIdLst>
    <p:sldId id="256" r:id="rId4"/>
    <p:sldId id="259" r:id="rId5"/>
    <p:sldId id="281" r:id="rId6"/>
    <p:sldId id="258" r:id="rId7"/>
    <p:sldId id="257" r:id="rId8"/>
    <p:sldId id="381" r:id="rId9"/>
    <p:sldId id="392" r:id="rId10"/>
    <p:sldId id="265" r:id="rId11"/>
    <p:sldId id="264" r:id="rId12"/>
    <p:sldId id="317" r:id="rId13"/>
    <p:sldId id="393" r:id="rId14"/>
    <p:sldId id="333" r:id="rId15"/>
    <p:sldId id="382" r:id="rId16"/>
    <p:sldId id="270" r:id="rId17"/>
    <p:sldId id="332" r:id="rId18"/>
    <p:sldId id="341" r:id="rId19"/>
    <p:sldId id="385" r:id="rId20"/>
    <p:sldId id="335" r:id="rId21"/>
    <p:sldId id="267" r:id="rId22"/>
    <p:sldId id="337" r:id="rId23"/>
    <p:sldId id="339" r:id="rId24"/>
    <p:sldId id="261" r:id="rId25"/>
    <p:sldId id="294" r:id="rId26"/>
    <p:sldId id="295" r:id="rId27"/>
    <p:sldId id="305" r:id="rId28"/>
    <p:sldId id="389" r:id="rId29"/>
    <p:sldId id="348" r:id="rId30"/>
    <p:sldId id="297" r:id="rId31"/>
    <p:sldId id="307" r:id="rId32"/>
    <p:sldId id="300" r:id="rId33"/>
    <p:sldId id="289" r:id="rId34"/>
    <p:sldId id="309" r:id="rId35"/>
    <p:sldId id="310" r:id="rId36"/>
    <p:sldId id="301" r:id="rId37"/>
    <p:sldId id="278" r:id="rId38"/>
    <p:sldId id="280" r:id="rId39"/>
    <p:sldId id="344" r:id="rId40"/>
    <p:sldId id="345" r:id="rId41"/>
    <p:sldId id="346" r:id="rId42"/>
    <p:sldId id="288" r:id="rId43"/>
    <p:sldId id="349" r:id="rId44"/>
    <p:sldId id="350" r:id="rId45"/>
    <p:sldId id="351" r:id="rId46"/>
    <p:sldId id="282" r:id="rId47"/>
    <p:sldId id="352" r:id="rId48"/>
    <p:sldId id="311" r:id="rId49"/>
    <p:sldId id="353" r:id="rId50"/>
    <p:sldId id="354" r:id="rId51"/>
    <p:sldId id="355" r:id="rId52"/>
    <p:sldId id="285" r:id="rId53"/>
    <p:sldId id="286" r:id="rId54"/>
    <p:sldId id="356" r:id="rId55"/>
    <p:sldId id="357" r:id="rId56"/>
    <p:sldId id="290" r:id="rId57"/>
    <p:sldId id="361" r:id="rId58"/>
    <p:sldId id="260" r:id="rId59"/>
    <p:sldId id="362" r:id="rId60"/>
    <p:sldId id="363" r:id="rId61"/>
    <p:sldId id="364" r:id="rId62"/>
    <p:sldId id="366" r:id="rId63"/>
    <p:sldId id="365" r:id="rId64"/>
    <p:sldId id="271" r:id="rId65"/>
    <p:sldId id="272" r:id="rId66"/>
    <p:sldId id="368" r:id="rId67"/>
    <p:sldId id="369" r:id="rId68"/>
    <p:sldId id="279" r:id="rId69"/>
    <p:sldId id="276" r:id="rId70"/>
    <p:sldId id="371" r:id="rId71"/>
    <p:sldId id="372" r:id="rId72"/>
  </p:sldIdLst>
  <p:sldSz cx="9144000" cy="5143500" type="screen16x9"/>
  <p:notesSz cx="6858000" cy="9144000"/>
  <p:custDataLst>
    <p:tags r:id="rId74"/>
  </p:custDataLst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F9643-FCB5-6A40-A795-9D122B5A6FED}" v="32" dt="2022-11-05T07:51:12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8" autoAdjust="0"/>
    <p:restoredTop sz="87690" autoAdjust="0"/>
  </p:normalViewPr>
  <p:slideViewPr>
    <p:cSldViewPr>
      <p:cViewPr varScale="1">
        <p:scale>
          <a:sx n="132" d="100"/>
          <a:sy n="132" d="100"/>
        </p:scale>
        <p:origin x="32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gs" Target="tags/tag1.xml"/><Relationship Id="rId79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63AF9643-FCB5-6A40-A795-9D122B5A6FED}"/>
    <pc:docChg chg="undo custSel addSld delSld modSld sldOrd">
      <pc:chgData name="Kurayami Kurayami" userId="cf86d4f74176d0bb" providerId="LiveId" clId="{63AF9643-FCB5-6A40-A795-9D122B5A6FED}" dt="2022-11-05T07:52:31.644" v="109" actId="2696"/>
      <pc:docMkLst>
        <pc:docMk/>
      </pc:docMkLst>
      <pc:sldChg chg="del">
        <pc:chgData name="Kurayami Kurayami" userId="cf86d4f74176d0bb" providerId="LiveId" clId="{63AF9643-FCB5-6A40-A795-9D122B5A6FED}" dt="2022-11-05T07:45:31.709" v="76" actId="2696"/>
        <pc:sldMkLst>
          <pc:docMk/>
          <pc:sldMk cId="0" sldId="262"/>
        </pc:sldMkLst>
      </pc:sldChg>
      <pc:sldChg chg="add del">
        <pc:chgData name="Kurayami Kurayami" userId="cf86d4f74176d0bb" providerId="LiveId" clId="{63AF9643-FCB5-6A40-A795-9D122B5A6FED}" dt="2022-11-05T07:45:52.300" v="78" actId="2696"/>
        <pc:sldMkLst>
          <pc:docMk/>
          <pc:sldMk cId="2488972665" sldId="262"/>
        </pc:sldMkLst>
      </pc:sldChg>
      <pc:sldChg chg="del">
        <pc:chgData name="Kurayami Kurayami" userId="cf86d4f74176d0bb" providerId="LiveId" clId="{63AF9643-FCB5-6A40-A795-9D122B5A6FED}" dt="2022-11-05T07:50:25.666" v="89" actId="2696"/>
        <pc:sldMkLst>
          <pc:docMk/>
          <pc:sldMk cId="0" sldId="263"/>
        </pc:sldMkLst>
      </pc:sldChg>
      <pc:sldChg chg="del">
        <pc:chgData name="Kurayami Kurayami" userId="cf86d4f74176d0bb" providerId="LiveId" clId="{63AF9643-FCB5-6A40-A795-9D122B5A6FED}" dt="2022-11-05T07:52:30.224" v="107" actId="2696"/>
        <pc:sldMkLst>
          <pc:docMk/>
          <pc:sldMk cId="0" sldId="268"/>
        </pc:sldMkLst>
      </pc:sldChg>
      <pc:sldChg chg="del">
        <pc:chgData name="Kurayami Kurayami" userId="cf86d4f74176d0bb" providerId="LiveId" clId="{63AF9643-FCB5-6A40-A795-9D122B5A6FED}" dt="2022-11-05T07:25:18.741" v="6" actId="2696"/>
        <pc:sldMkLst>
          <pc:docMk/>
          <pc:sldMk cId="0" sldId="269"/>
        </pc:sldMkLst>
      </pc:sldChg>
      <pc:sldChg chg="del">
        <pc:chgData name="Kurayami Kurayami" userId="cf86d4f74176d0bb" providerId="LiveId" clId="{63AF9643-FCB5-6A40-A795-9D122B5A6FED}" dt="2022-11-05T07:49:45.632" v="84" actId="2696"/>
        <pc:sldMkLst>
          <pc:docMk/>
          <pc:sldMk cId="924781552" sldId="274"/>
        </pc:sldMkLst>
      </pc:sldChg>
      <pc:sldChg chg="del">
        <pc:chgData name="Kurayami Kurayami" userId="cf86d4f74176d0bb" providerId="LiveId" clId="{63AF9643-FCB5-6A40-A795-9D122B5A6FED}" dt="2022-11-05T07:49:47.825" v="85" actId="2696"/>
        <pc:sldMkLst>
          <pc:docMk/>
          <pc:sldMk cId="4272894011" sldId="275"/>
        </pc:sldMkLst>
      </pc:sldChg>
      <pc:sldChg chg="del">
        <pc:chgData name="Kurayami Kurayami" userId="cf86d4f74176d0bb" providerId="LiveId" clId="{63AF9643-FCB5-6A40-A795-9D122B5A6FED}" dt="2022-11-05T07:47:39.463" v="83" actId="2696"/>
        <pc:sldMkLst>
          <pc:docMk/>
          <pc:sldMk cId="1216028693" sldId="283"/>
        </pc:sldMkLst>
      </pc:sldChg>
      <pc:sldChg chg="addSp delSp modSp mod ord modAnim">
        <pc:chgData name="Kurayami Kurayami" userId="cf86d4f74176d0bb" providerId="LiveId" clId="{63AF9643-FCB5-6A40-A795-9D122B5A6FED}" dt="2022-11-05T07:37:35.360" v="48" actId="2711"/>
        <pc:sldMkLst>
          <pc:docMk/>
          <pc:sldMk cId="0" sldId="295"/>
        </pc:sldMkLst>
        <pc:spChg chg="add del mod">
          <ac:chgData name="Kurayami Kurayami" userId="cf86d4f74176d0bb" providerId="LiveId" clId="{63AF9643-FCB5-6A40-A795-9D122B5A6FED}" dt="2022-11-05T07:35:01.592" v="30" actId="478"/>
          <ac:spMkLst>
            <pc:docMk/>
            <pc:sldMk cId="0" sldId="295"/>
            <ac:spMk id="2" creationId="{F69765FF-B470-9E49-4744-761018A4A7A4}"/>
          </ac:spMkLst>
        </pc:spChg>
        <pc:spChg chg="add mod">
          <ac:chgData name="Kurayami Kurayami" userId="cf86d4f74176d0bb" providerId="LiveId" clId="{63AF9643-FCB5-6A40-A795-9D122B5A6FED}" dt="2022-11-05T07:35:02.589" v="31"/>
          <ac:spMkLst>
            <pc:docMk/>
            <pc:sldMk cId="0" sldId="295"/>
            <ac:spMk id="3" creationId="{EBF9C9FE-639B-DC6D-EEB1-4A8C8402EF22}"/>
          </ac:spMkLst>
        </pc:spChg>
        <pc:spChg chg="add mod">
          <ac:chgData name="Kurayami Kurayami" userId="cf86d4f74176d0bb" providerId="LiveId" clId="{63AF9643-FCB5-6A40-A795-9D122B5A6FED}" dt="2022-11-05T07:37:35.360" v="48" actId="2711"/>
          <ac:spMkLst>
            <pc:docMk/>
            <pc:sldMk cId="0" sldId="295"/>
            <ac:spMk id="4" creationId="{0D803061-1B8F-6A95-6CF4-E96A27770ED0}"/>
          </ac:spMkLst>
        </pc:spChg>
        <pc:spChg chg="mod">
          <ac:chgData name="Kurayami Kurayami" userId="cf86d4f74176d0bb" providerId="LiveId" clId="{63AF9643-FCB5-6A40-A795-9D122B5A6FED}" dt="2022-11-05T07:35:32.302" v="40" actId="207"/>
          <ac:spMkLst>
            <pc:docMk/>
            <pc:sldMk cId="0" sldId="295"/>
            <ac:spMk id="5" creationId="{E4C975D6-63C3-E646-86BF-34244EC54F2C}"/>
          </ac:spMkLst>
        </pc:spChg>
        <pc:spChg chg="mod">
          <ac:chgData name="Kurayami Kurayami" userId="cf86d4f74176d0bb" providerId="LiveId" clId="{63AF9643-FCB5-6A40-A795-9D122B5A6FED}" dt="2022-11-05T07:35:22.154" v="37" actId="207"/>
          <ac:spMkLst>
            <pc:docMk/>
            <pc:sldMk cId="0" sldId="295"/>
            <ac:spMk id="6" creationId="{822BEB67-78AD-5B48-8DD4-DF882BD96C10}"/>
          </ac:spMkLst>
        </pc:spChg>
        <pc:spChg chg="mod">
          <ac:chgData name="Kurayami Kurayami" userId="cf86d4f74176d0bb" providerId="LiveId" clId="{63AF9643-FCB5-6A40-A795-9D122B5A6FED}" dt="2022-11-05T07:35:56.221" v="45" actId="207"/>
          <ac:spMkLst>
            <pc:docMk/>
            <pc:sldMk cId="0" sldId="295"/>
            <ac:spMk id="7" creationId="{5C01D010-C598-5142-91AB-A2632BF3D017}"/>
          </ac:spMkLst>
        </pc:spChg>
        <pc:spChg chg="del">
          <ac:chgData name="Kurayami Kurayami" userId="cf86d4f74176d0bb" providerId="LiveId" clId="{63AF9643-FCB5-6A40-A795-9D122B5A6FED}" dt="2022-11-05T07:34:57.503" v="29" actId="478"/>
          <ac:spMkLst>
            <pc:docMk/>
            <pc:sldMk cId="0" sldId="295"/>
            <ac:spMk id="21510" creationId="{179B61E5-9EF9-CD4C-80DE-44AB69BBA6C4}"/>
          </ac:spMkLst>
        </pc:spChg>
        <pc:picChg chg="mod">
          <ac:chgData name="Kurayami Kurayami" userId="cf86d4f74176d0bb" providerId="LiveId" clId="{63AF9643-FCB5-6A40-A795-9D122B5A6FED}" dt="2022-11-05T07:35:09.781" v="33" actId="1076"/>
          <ac:picMkLst>
            <pc:docMk/>
            <pc:sldMk cId="0" sldId="295"/>
            <ac:picMk id="35842" creationId="{E5067CF3-A721-7041-A5C4-358A9201AB8D}"/>
          </ac:picMkLst>
        </pc:picChg>
      </pc:sldChg>
      <pc:sldChg chg="del">
        <pc:chgData name="Kurayami Kurayami" userId="cf86d4f74176d0bb" providerId="LiveId" clId="{63AF9643-FCB5-6A40-A795-9D122B5A6FED}" dt="2022-11-05T07:38:57.344" v="51" actId="2696"/>
        <pc:sldMkLst>
          <pc:docMk/>
          <pc:sldMk cId="0" sldId="296"/>
        </pc:sldMkLst>
      </pc:sldChg>
      <pc:sldChg chg="modSp">
        <pc:chgData name="Kurayami Kurayami" userId="cf86d4f74176d0bb" providerId="LiveId" clId="{63AF9643-FCB5-6A40-A795-9D122B5A6FED}" dt="2022-11-05T07:40:31.207" v="64" actId="404"/>
        <pc:sldMkLst>
          <pc:docMk/>
          <pc:sldMk cId="0" sldId="297"/>
        </pc:sldMkLst>
        <pc:spChg chg="mod">
          <ac:chgData name="Kurayami Kurayami" userId="cf86d4f74176d0bb" providerId="LiveId" clId="{63AF9643-FCB5-6A40-A795-9D122B5A6FED}" dt="2022-11-05T07:40:31.207" v="64" actId="404"/>
          <ac:spMkLst>
            <pc:docMk/>
            <pc:sldMk cId="0" sldId="297"/>
            <ac:spMk id="4" creationId="{3BECA186-A62B-8944-93A7-75A94B2AEDCB}"/>
          </ac:spMkLst>
        </pc:spChg>
      </pc:sldChg>
      <pc:sldChg chg="del">
        <pc:chgData name="Kurayami Kurayami" userId="cf86d4f74176d0bb" providerId="LiveId" clId="{63AF9643-FCB5-6A40-A795-9D122B5A6FED}" dt="2022-11-05T07:42:43.896" v="66" actId="2696"/>
        <pc:sldMkLst>
          <pc:docMk/>
          <pc:sldMk cId="0" sldId="298"/>
        </pc:sldMkLst>
      </pc:sldChg>
      <pc:sldChg chg="del">
        <pc:chgData name="Kurayami Kurayami" userId="cf86d4f74176d0bb" providerId="LiveId" clId="{63AF9643-FCB5-6A40-A795-9D122B5A6FED}" dt="2022-11-05T07:42:45.178" v="67" actId="2696"/>
        <pc:sldMkLst>
          <pc:docMk/>
          <pc:sldMk cId="0" sldId="299"/>
        </pc:sldMkLst>
      </pc:sldChg>
      <pc:sldChg chg="modSp mod">
        <pc:chgData name="Kurayami Kurayami" userId="cf86d4f74176d0bb" providerId="LiveId" clId="{63AF9643-FCB5-6A40-A795-9D122B5A6FED}" dt="2022-11-05T07:43:21.183" v="72" actId="14100"/>
        <pc:sldMkLst>
          <pc:docMk/>
          <pc:sldMk cId="0" sldId="300"/>
        </pc:sldMkLst>
        <pc:spChg chg="mod">
          <ac:chgData name="Kurayami Kurayami" userId="cf86d4f74176d0bb" providerId="LiveId" clId="{63AF9643-FCB5-6A40-A795-9D122B5A6FED}" dt="2022-11-05T07:43:06.498" v="69" actId="1076"/>
          <ac:spMkLst>
            <pc:docMk/>
            <pc:sldMk cId="0" sldId="300"/>
            <ac:spMk id="11" creationId="{5E76A0E1-7992-4041-B86B-F5062A92708F}"/>
          </ac:spMkLst>
        </pc:spChg>
        <pc:spChg chg="mod">
          <ac:chgData name="Kurayami Kurayami" userId="cf86d4f74176d0bb" providerId="LiveId" clId="{63AF9643-FCB5-6A40-A795-9D122B5A6FED}" dt="2022-11-05T07:43:21.183" v="72" actId="14100"/>
          <ac:spMkLst>
            <pc:docMk/>
            <pc:sldMk cId="0" sldId="300"/>
            <ac:spMk id="14" creationId="{41183D21-5D5B-4D4A-B7BE-38722B845517}"/>
          </ac:spMkLst>
        </pc:spChg>
        <pc:spChg chg="mod">
          <ac:chgData name="Kurayami Kurayami" userId="cf86d4f74176d0bb" providerId="LiveId" clId="{63AF9643-FCB5-6A40-A795-9D122B5A6FED}" dt="2022-11-05T07:42:59.498" v="68" actId="14100"/>
          <ac:spMkLst>
            <pc:docMk/>
            <pc:sldMk cId="0" sldId="300"/>
            <ac:spMk id="15" creationId="{4A4A85A0-726D-1741-83A6-175FD7E46501}"/>
          </ac:spMkLst>
        </pc:spChg>
      </pc:sldChg>
      <pc:sldChg chg="del">
        <pc:chgData name="Kurayami Kurayami" userId="cf86d4f74176d0bb" providerId="LiveId" clId="{63AF9643-FCB5-6A40-A795-9D122B5A6FED}" dt="2022-11-05T07:45:06.163" v="74" actId="2696"/>
        <pc:sldMkLst>
          <pc:docMk/>
          <pc:sldMk cId="0" sldId="303"/>
        </pc:sldMkLst>
      </pc:sldChg>
      <pc:sldChg chg="del">
        <pc:chgData name="Kurayami Kurayami" userId="cf86d4f74176d0bb" providerId="LiveId" clId="{63AF9643-FCB5-6A40-A795-9D122B5A6FED}" dt="2022-11-05T07:45:07.499" v="75" actId="2696"/>
        <pc:sldMkLst>
          <pc:docMk/>
          <pc:sldMk cId="0" sldId="304"/>
        </pc:sldMkLst>
      </pc:sldChg>
      <pc:sldChg chg="del">
        <pc:chgData name="Kurayami Kurayami" userId="cf86d4f74176d0bb" providerId="LiveId" clId="{63AF9643-FCB5-6A40-A795-9D122B5A6FED}" dt="2022-11-05T07:38:56.206" v="50" actId="2696"/>
        <pc:sldMkLst>
          <pc:docMk/>
          <pc:sldMk cId="0" sldId="306"/>
        </pc:sldMkLst>
      </pc:sldChg>
      <pc:sldChg chg="del">
        <pc:chgData name="Kurayami Kurayami" userId="cf86d4f74176d0bb" providerId="LiveId" clId="{63AF9643-FCB5-6A40-A795-9D122B5A6FED}" dt="2022-11-05T07:42:43.137" v="65" actId="2696"/>
        <pc:sldMkLst>
          <pc:docMk/>
          <pc:sldMk cId="0" sldId="308"/>
        </pc:sldMkLst>
      </pc:sldChg>
      <pc:sldChg chg="modSp">
        <pc:chgData name="Kurayami Kurayami" userId="cf86d4f74176d0bb" providerId="LiveId" clId="{63AF9643-FCB5-6A40-A795-9D122B5A6FED}" dt="2022-11-05T07:44:34.058" v="73" actId="1076"/>
        <pc:sldMkLst>
          <pc:docMk/>
          <pc:sldMk cId="0" sldId="309"/>
        </pc:sldMkLst>
        <pc:spChg chg="mod">
          <ac:chgData name="Kurayami Kurayami" userId="cf86d4f74176d0bb" providerId="LiveId" clId="{63AF9643-FCB5-6A40-A795-9D122B5A6FED}" dt="2022-11-05T07:44:34.058" v="73" actId="1076"/>
          <ac:spMkLst>
            <pc:docMk/>
            <pc:sldMk cId="0" sldId="309"/>
            <ac:spMk id="6" creationId="{F8079953-A3A3-C040-07D2-07ED279788EC}"/>
          </ac:spMkLst>
        </pc:spChg>
      </pc:sldChg>
      <pc:sldChg chg="del">
        <pc:chgData name="Kurayami Kurayami" userId="cf86d4f74176d0bb" providerId="LiveId" clId="{63AF9643-FCB5-6A40-A795-9D122B5A6FED}" dt="2022-11-05T07:47:14.701" v="79" actId="2696"/>
        <pc:sldMkLst>
          <pc:docMk/>
          <pc:sldMk cId="0" sldId="312"/>
        </pc:sldMkLst>
      </pc:sldChg>
      <pc:sldChg chg="del">
        <pc:chgData name="Kurayami Kurayami" userId="cf86d4f74176d0bb" providerId="LiveId" clId="{63AF9643-FCB5-6A40-A795-9D122B5A6FED}" dt="2022-11-05T07:11:26.079" v="0" actId="2696"/>
        <pc:sldMkLst>
          <pc:docMk/>
          <pc:sldMk cId="3932373893" sldId="313"/>
        </pc:sldMkLst>
      </pc:sldChg>
      <pc:sldChg chg="del">
        <pc:chgData name="Kurayami Kurayami" userId="cf86d4f74176d0bb" providerId="LiveId" clId="{63AF9643-FCB5-6A40-A795-9D122B5A6FED}" dt="2022-11-05T07:11:26.939" v="1" actId="2696"/>
        <pc:sldMkLst>
          <pc:docMk/>
          <pc:sldMk cId="1704185299" sldId="314"/>
        </pc:sldMkLst>
      </pc:sldChg>
      <pc:sldChg chg="del">
        <pc:chgData name="Kurayami Kurayami" userId="cf86d4f74176d0bb" providerId="LiveId" clId="{63AF9643-FCB5-6A40-A795-9D122B5A6FED}" dt="2022-11-05T07:11:28.549" v="2" actId="2696"/>
        <pc:sldMkLst>
          <pc:docMk/>
          <pc:sldMk cId="2776320067" sldId="315"/>
        </pc:sldMkLst>
      </pc:sldChg>
      <pc:sldChg chg="del">
        <pc:chgData name="Kurayami Kurayami" userId="cf86d4f74176d0bb" providerId="LiveId" clId="{63AF9643-FCB5-6A40-A795-9D122B5A6FED}" dt="2022-11-05T07:11:29.283" v="3" actId="2696"/>
        <pc:sldMkLst>
          <pc:docMk/>
          <pc:sldMk cId="2864657414" sldId="316"/>
        </pc:sldMkLst>
      </pc:sldChg>
      <pc:sldChg chg="del">
        <pc:chgData name="Kurayami Kurayami" userId="cf86d4f74176d0bb" providerId="LiveId" clId="{63AF9643-FCB5-6A40-A795-9D122B5A6FED}" dt="2022-11-05T07:33:55.571" v="16" actId="2696"/>
        <pc:sldMkLst>
          <pc:docMk/>
          <pc:sldMk cId="1533303285" sldId="321"/>
        </pc:sldMkLst>
      </pc:sldChg>
      <pc:sldChg chg="del">
        <pc:chgData name="Kurayami Kurayami" userId="cf86d4f74176d0bb" providerId="LiveId" clId="{63AF9643-FCB5-6A40-A795-9D122B5A6FED}" dt="2022-11-05T07:33:56.050" v="17" actId="2696"/>
        <pc:sldMkLst>
          <pc:docMk/>
          <pc:sldMk cId="2272558160" sldId="322"/>
        </pc:sldMkLst>
      </pc:sldChg>
      <pc:sldChg chg="del">
        <pc:chgData name="Kurayami Kurayami" userId="cf86d4f74176d0bb" providerId="LiveId" clId="{63AF9643-FCB5-6A40-A795-9D122B5A6FED}" dt="2022-11-05T07:33:57.425" v="18" actId="2696"/>
        <pc:sldMkLst>
          <pc:docMk/>
          <pc:sldMk cId="920533861" sldId="323"/>
        </pc:sldMkLst>
      </pc:sldChg>
      <pc:sldChg chg="del">
        <pc:chgData name="Kurayami Kurayami" userId="cf86d4f74176d0bb" providerId="LiveId" clId="{63AF9643-FCB5-6A40-A795-9D122B5A6FED}" dt="2022-11-05T07:33:57.941" v="19" actId="2696"/>
        <pc:sldMkLst>
          <pc:docMk/>
          <pc:sldMk cId="2361263877" sldId="324"/>
        </pc:sldMkLst>
      </pc:sldChg>
      <pc:sldChg chg="del">
        <pc:chgData name="Kurayami Kurayami" userId="cf86d4f74176d0bb" providerId="LiveId" clId="{63AF9643-FCB5-6A40-A795-9D122B5A6FED}" dt="2022-11-05T07:33:58.419" v="20" actId="2696"/>
        <pc:sldMkLst>
          <pc:docMk/>
          <pc:sldMk cId="3841360536" sldId="325"/>
        </pc:sldMkLst>
      </pc:sldChg>
      <pc:sldChg chg="del">
        <pc:chgData name="Kurayami Kurayami" userId="cf86d4f74176d0bb" providerId="LiveId" clId="{63AF9643-FCB5-6A40-A795-9D122B5A6FED}" dt="2022-11-05T07:33:58.911" v="21" actId="2696"/>
        <pc:sldMkLst>
          <pc:docMk/>
          <pc:sldMk cId="1809934343" sldId="326"/>
        </pc:sldMkLst>
      </pc:sldChg>
      <pc:sldChg chg="del">
        <pc:chgData name="Kurayami Kurayami" userId="cf86d4f74176d0bb" providerId="LiveId" clId="{63AF9643-FCB5-6A40-A795-9D122B5A6FED}" dt="2022-11-05T07:33:59.934" v="22" actId="2696"/>
        <pc:sldMkLst>
          <pc:docMk/>
          <pc:sldMk cId="2221618729" sldId="327"/>
        </pc:sldMkLst>
      </pc:sldChg>
      <pc:sldChg chg="del">
        <pc:chgData name="Kurayami Kurayami" userId="cf86d4f74176d0bb" providerId="LiveId" clId="{63AF9643-FCB5-6A40-A795-9D122B5A6FED}" dt="2022-11-05T07:34:00.484" v="23" actId="2696"/>
        <pc:sldMkLst>
          <pc:docMk/>
          <pc:sldMk cId="3777100239" sldId="328"/>
        </pc:sldMkLst>
      </pc:sldChg>
      <pc:sldChg chg="del">
        <pc:chgData name="Kurayami Kurayami" userId="cf86d4f74176d0bb" providerId="LiveId" clId="{63AF9643-FCB5-6A40-A795-9D122B5A6FED}" dt="2022-11-05T07:34:01.235" v="24" actId="2696"/>
        <pc:sldMkLst>
          <pc:docMk/>
          <pc:sldMk cId="3073245454" sldId="329"/>
        </pc:sldMkLst>
      </pc:sldChg>
      <pc:sldChg chg="del">
        <pc:chgData name="Kurayami Kurayami" userId="cf86d4f74176d0bb" providerId="LiveId" clId="{63AF9643-FCB5-6A40-A795-9D122B5A6FED}" dt="2022-11-05T07:25:23.415" v="7" actId="2696"/>
        <pc:sldMkLst>
          <pc:docMk/>
          <pc:sldMk cId="0" sldId="331"/>
        </pc:sldMkLst>
      </pc:sldChg>
      <pc:sldChg chg="del">
        <pc:chgData name="Kurayami Kurayami" userId="cf86d4f74176d0bb" providerId="LiveId" clId="{63AF9643-FCB5-6A40-A795-9D122B5A6FED}" dt="2022-11-05T07:27:32.126" v="11" actId="2696"/>
        <pc:sldMkLst>
          <pc:docMk/>
          <pc:sldMk cId="0" sldId="334"/>
        </pc:sldMkLst>
      </pc:sldChg>
      <pc:sldChg chg="del">
        <pc:chgData name="Kurayami Kurayami" userId="cf86d4f74176d0bb" providerId="LiveId" clId="{63AF9643-FCB5-6A40-A795-9D122B5A6FED}" dt="2022-11-05T07:28:22.124" v="14" actId="2696"/>
        <pc:sldMkLst>
          <pc:docMk/>
          <pc:sldMk cId="0" sldId="336"/>
        </pc:sldMkLst>
      </pc:sldChg>
      <pc:sldChg chg="del">
        <pc:chgData name="Kurayami Kurayami" userId="cf86d4f74176d0bb" providerId="LiveId" clId="{63AF9643-FCB5-6A40-A795-9D122B5A6FED}" dt="2022-11-05T07:28:26.509" v="15" actId="2696"/>
        <pc:sldMkLst>
          <pc:docMk/>
          <pc:sldMk cId="0" sldId="338"/>
        </pc:sldMkLst>
      </pc:sldChg>
      <pc:sldChg chg="del">
        <pc:chgData name="Kurayami Kurayami" userId="cf86d4f74176d0bb" providerId="LiveId" clId="{63AF9643-FCB5-6A40-A795-9D122B5A6FED}" dt="2022-11-05T07:28:18.866" v="12" actId="2696"/>
        <pc:sldMkLst>
          <pc:docMk/>
          <pc:sldMk cId="1955840117" sldId="340"/>
        </pc:sldMkLst>
      </pc:sldChg>
      <pc:sldChg chg="del">
        <pc:chgData name="Kurayami Kurayami" userId="cf86d4f74176d0bb" providerId="LiveId" clId="{63AF9643-FCB5-6A40-A795-9D122B5A6FED}" dt="2022-11-05T07:28:20.873" v="13" actId="2696"/>
        <pc:sldMkLst>
          <pc:docMk/>
          <pc:sldMk cId="2808100884" sldId="343"/>
        </pc:sldMkLst>
      </pc:sldChg>
      <pc:sldChg chg="del">
        <pc:chgData name="Kurayami Kurayami" userId="cf86d4f74176d0bb" providerId="LiveId" clId="{63AF9643-FCB5-6A40-A795-9D122B5A6FED}" dt="2022-11-05T07:34:06.665" v="25" actId="2696"/>
        <pc:sldMkLst>
          <pc:docMk/>
          <pc:sldMk cId="1081493057" sldId="347"/>
        </pc:sldMkLst>
      </pc:sldChg>
      <pc:sldChg chg="del">
        <pc:chgData name="Kurayami Kurayami" userId="cf86d4f74176d0bb" providerId="LiveId" clId="{63AF9643-FCB5-6A40-A795-9D122B5A6FED}" dt="2022-11-05T07:47:26.381" v="80" actId="2696"/>
        <pc:sldMkLst>
          <pc:docMk/>
          <pc:sldMk cId="0" sldId="358"/>
        </pc:sldMkLst>
      </pc:sldChg>
      <pc:sldChg chg="del">
        <pc:chgData name="Kurayami Kurayami" userId="cf86d4f74176d0bb" providerId="LiveId" clId="{63AF9643-FCB5-6A40-A795-9D122B5A6FED}" dt="2022-11-05T07:47:26.970" v="81" actId="2696"/>
        <pc:sldMkLst>
          <pc:docMk/>
          <pc:sldMk cId="0" sldId="359"/>
        </pc:sldMkLst>
      </pc:sldChg>
      <pc:sldChg chg="del">
        <pc:chgData name="Kurayami Kurayami" userId="cf86d4f74176d0bb" providerId="LiveId" clId="{63AF9643-FCB5-6A40-A795-9D122B5A6FED}" dt="2022-11-05T07:47:30.429" v="82" actId="2696"/>
        <pc:sldMkLst>
          <pc:docMk/>
          <pc:sldMk cId="0" sldId="360"/>
        </pc:sldMkLst>
      </pc:sldChg>
      <pc:sldChg chg="ord">
        <pc:chgData name="Kurayami Kurayami" userId="cf86d4f74176d0bb" providerId="LiveId" clId="{63AF9643-FCB5-6A40-A795-9D122B5A6FED}" dt="2022-11-05T07:49:51.134" v="86" actId="20578"/>
        <pc:sldMkLst>
          <pc:docMk/>
          <pc:sldMk cId="0" sldId="365"/>
        </pc:sldMkLst>
      </pc:sldChg>
      <pc:sldChg chg="del">
        <pc:chgData name="Kurayami Kurayami" userId="cf86d4f74176d0bb" providerId="LiveId" clId="{63AF9643-FCB5-6A40-A795-9D122B5A6FED}" dt="2022-11-05T07:49:58.737" v="87" actId="2696"/>
        <pc:sldMkLst>
          <pc:docMk/>
          <pc:sldMk cId="0" sldId="367"/>
        </pc:sldMkLst>
      </pc:sldChg>
      <pc:sldChg chg="del">
        <pc:chgData name="Kurayami Kurayami" userId="cf86d4f74176d0bb" providerId="LiveId" clId="{63AF9643-FCB5-6A40-A795-9D122B5A6FED}" dt="2022-11-05T07:50:08.801" v="88" actId="2696"/>
        <pc:sldMkLst>
          <pc:docMk/>
          <pc:sldMk cId="0" sldId="370"/>
        </pc:sldMkLst>
      </pc:sldChg>
      <pc:sldChg chg="modSp add del mod">
        <pc:chgData name="Kurayami Kurayami" userId="cf86d4f74176d0bb" providerId="LiveId" clId="{63AF9643-FCB5-6A40-A795-9D122B5A6FED}" dt="2022-11-05T07:51:33.811" v="102" actId="1582"/>
        <pc:sldMkLst>
          <pc:docMk/>
          <pc:sldMk cId="0" sldId="371"/>
        </pc:sldMkLst>
        <pc:spChg chg="mod">
          <ac:chgData name="Kurayami Kurayami" userId="cf86d4f74176d0bb" providerId="LiveId" clId="{63AF9643-FCB5-6A40-A795-9D122B5A6FED}" dt="2022-11-05T07:51:33.811" v="102" actId="1582"/>
          <ac:spMkLst>
            <pc:docMk/>
            <pc:sldMk cId="0" sldId="371"/>
            <ac:spMk id="4" creationId="{6ACEB3C9-552D-1C40-B22D-15D0807FC3EF}"/>
          </ac:spMkLst>
        </pc:spChg>
        <pc:spChg chg="mod">
          <ac:chgData name="Kurayami Kurayami" userId="cf86d4f74176d0bb" providerId="LiveId" clId="{63AF9643-FCB5-6A40-A795-9D122B5A6FED}" dt="2022-11-05T07:51:12.260" v="97" actId="207"/>
          <ac:spMkLst>
            <pc:docMk/>
            <pc:sldMk cId="0" sldId="371"/>
            <ac:spMk id="10" creationId="{4FB22EA0-CC7B-C643-80B3-B6708897880B}"/>
          </ac:spMkLst>
        </pc:spChg>
      </pc:sldChg>
      <pc:sldChg chg="del">
        <pc:chgData name="Kurayami Kurayami" userId="cf86d4f74176d0bb" providerId="LiveId" clId="{63AF9643-FCB5-6A40-A795-9D122B5A6FED}" dt="2022-11-05T07:52:27.933" v="104" actId="2696"/>
        <pc:sldMkLst>
          <pc:docMk/>
          <pc:sldMk cId="0" sldId="373"/>
        </pc:sldMkLst>
      </pc:sldChg>
      <pc:sldChg chg="del">
        <pc:chgData name="Kurayami Kurayami" userId="cf86d4f74176d0bb" providerId="LiveId" clId="{63AF9643-FCB5-6A40-A795-9D122B5A6FED}" dt="2022-11-05T07:52:29.167" v="105" actId="2696"/>
        <pc:sldMkLst>
          <pc:docMk/>
          <pc:sldMk cId="0" sldId="374"/>
        </pc:sldMkLst>
      </pc:sldChg>
      <pc:sldChg chg="del">
        <pc:chgData name="Kurayami Kurayami" userId="cf86d4f74176d0bb" providerId="LiveId" clId="{63AF9643-FCB5-6A40-A795-9D122B5A6FED}" dt="2022-11-05T07:52:29.715" v="106" actId="2696"/>
        <pc:sldMkLst>
          <pc:docMk/>
          <pc:sldMk cId="0" sldId="375"/>
        </pc:sldMkLst>
      </pc:sldChg>
      <pc:sldChg chg="del">
        <pc:chgData name="Kurayami Kurayami" userId="cf86d4f74176d0bb" providerId="LiveId" clId="{63AF9643-FCB5-6A40-A795-9D122B5A6FED}" dt="2022-11-05T07:52:30.775" v="108" actId="2696"/>
        <pc:sldMkLst>
          <pc:docMk/>
          <pc:sldMk cId="0" sldId="376"/>
        </pc:sldMkLst>
      </pc:sldChg>
      <pc:sldChg chg="del">
        <pc:chgData name="Kurayami Kurayami" userId="cf86d4f74176d0bb" providerId="LiveId" clId="{63AF9643-FCB5-6A40-A795-9D122B5A6FED}" dt="2022-11-05T07:52:31.644" v="109" actId="2696"/>
        <pc:sldMkLst>
          <pc:docMk/>
          <pc:sldMk cId="0" sldId="377"/>
        </pc:sldMkLst>
      </pc:sldChg>
      <pc:sldChg chg="del">
        <pc:chgData name="Kurayami Kurayami" userId="cf86d4f74176d0bb" providerId="LiveId" clId="{63AF9643-FCB5-6A40-A795-9D122B5A6FED}" dt="2022-11-05T07:52:27.432" v="103" actId="2696"/>
        <pc:sldMkLst>
          <pc:docMk/>
          <pc:sldMk cId="1175292831" sldId="378"/>
        </pc:sldMkLst>
      </pc:sldChg>
      <pc:sldChg chg="del">
        <pc:chgData name="Kurayami Kurayami" userId="cf86d4f74176d0bb" providerId="LiveId" clId="{63AF9643-FCB5-6A40-A795-9D122B5A6FED}" dt="2022-11-05T07:27:28.161" v="8" actId="2696"/>
        <pc:sldMkLst>
          <pc:docMk/>
          <pc:sldMk cId="1240486115" sldId="386"/>
        </pc:sldMkLst>
      </pc:sldChg>
      <pc:sldChg chg="del">
        <pc:chgData name="Kurayami Kurayami" userId="cf86d4f74176d0bb" providerId="LiveId" clId="{63AF9643-FCB5-6A40-A795-9D122B5A6FED}" dt="2022-11-05T07:27:29.755" v="9" actId="2696"/>
        <pc:sldMkLst>
          <pc:docMk/>
          <pc:sldMk cId="3215321940" sldId="387"/>
        </pc:sldMkLst>
      </pc:sldChg>
      <pc:sldChg chg="del">
        <pc:chgData name="Kurayami Kurayami" userId="cf86d4f74176d0bb" providerId="LiveId" clId="{63AF9643-FCB5-6A40-A795-9D122B5A6FED}" dt="2022-11-05T07:27:30.743" v="10" actId="2696"/>
        <pc:sldMkLst>
          <pc:docMk/>
          <pc:sldMk cId="422059015" sldId="388"/>
        </pc:sldMkLst>
      </pc:sldChg>
      <pc:sldChg chg="del">
        <pc:chgData name="Kurayami Kurayami" userId="cf86d4f74176d0bb" providerId="LiveId" clId="{63AF9643-FCB5-6A40-A795-9D122B5A6FED}" dt="2022-11-05T07:38:54.396" v="49" actId="2696"/>
        <pc:sldMkLst>
          <pc:docMk/>
          <pc:sldMk cId="3821892847" sldId="390"/>
        </pc:sldMkLst>
      </pc:sldChg>
      <pc:sldChg chg="add">
        <pc:chgData name="Kurayami Kurayami" userId="cf86d4f74176d0bb" providerId="LiveId" clId="{63AF9643-FCB5-6A40-A795-9D122B5A6FED}" dt="2022-11-05T07:22:22.731" v="4"/>
        <pc:sldMkLst>
          <pc:docMk/>
          <pc:sldMk cId="0" sldId="392"/>
        </pc:sldMkLst>
      </pc:sldChg>
      <pc:sldChg chg="add">
        <pc:chgData name="Kurayami Kurayami" userId="cf86d4f74176d0bb" providerId="LiveId" clId="{63AF9643-FCB5-6A40-A795-9D122B5A6FED}" dt="2022-11-05T07:25:11.652" v="5"/>
        <pc:sldMkLst>
          <pc:docMk/>
          <pc:sldMk cId="0" sldId="3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81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7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hỗ dành sẵn cho Hình ảnh của Bản chiếu 1">
            <a:extLst>
              <a:ext uri="{FF2B5EF4-FFF2-40B4-BE49-F238E27FC236}">
                <a16:creationId xmlns:a16="http://schemas.microsoft.com/office/drawing/2014/main" id="{9AEA976B-82D8-E4B4-1606-244EFDFBC9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Chỗ dành sẵn cho Ghi chú 2">
            <a:extLst>
              <a:ext uri="{FF2B5EF4-FFF2-40B4-BE49-F238E27FC236}">
                <a16:creationId xmlns:a16="http://schemas.microsoft.com/office/drawing/2014/main" id="{58A3FAFD-E117-97D7-D861-63B25BAF2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VN" altLang="en-VN"/>
          </a:p>
        </p:txBody>
      </p:sp>
      <p:sp>
        <p:nvSpPr>
          <p:cNvPr id="43012" name="Chỗ dành sẵn cho Số hiệu Bản chiếu 3">
            <a:extLst>
              <a:ext uri="{FF2B5EF4-FFF2-40B4-BE49-F238E27FC236}">
                <a16:creationId xmlns:a16="http://schemas.microsoft.com/office/drawing/2014/main" id="{85FCCB09-2E41-A633-DCA3-90B3E51C38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37FA99D-69F3-FE43-B625-6E3E03829F22}" type="slidenum">
              <a:rPr lang="en-US" altLang="en-US">
                <a:latin typeface="Segoe Print" panose="02000800000000000000" pitchFamily="2" charset="0"/>
              </a:rPr>
              <a:pPr/>
              <a:t>11</a:t>
            </a:fld>
            <a:endParaRPr lang="en-US" altLang="en-US">
              <a:latin typeface="Segoe Print" panose="02000800000000000000" pitchFamily="2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46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63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47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DE4906BF-6F8A-484A-B023-A075330494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0CD1EA6D-A182-3F49-B12B-FB0853D0EC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09349D71-3E82-DB49-A0FE-3FD02233F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367B44-812E-0149-9E44-EF57D1A0D3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9A531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9A531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D3BF3-D352-46FC-8343-31F56E6730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77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76C9433-5092-7247-9F6E-8433CD34A0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AE084FDA-A60C-A946-94AE-D4901ACC39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10E4E827-E385-AA43-A047-4D416E041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E9F2C-ED5C-D643-BB70-DA71F438E8E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9A531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9A531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37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4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56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F13B7791-1D26-3144-B576-3D394DF808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EC56D0F-3DA0-114A-A893-302F792A53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ED81C38-D208-5248-8156-6E4E5B1CE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2210955-A648-2946-B121-625E8A5B398C}" type="slidenum">
              <a:rPr lang="en-US" altLang="en-US">
                <a:latin typeface="Calibri" panose="020F0502020204030204" pitchFamily="34" charset="0"/>
              </a:rPr>
              <a:pPr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9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92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81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3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video.kurashiru.com</a:t>
            </a:r>
            <a:r>
              <a:rPr lang="en-US" dirty="0"/>
              <a:t>/production/videos/4a8652ee-7e51-4993-8f42-090a0a819105/</a:t>
            </a:r>
            <a:r>
              <a:rPr lang="en-US" dirty="0" err="1"/>
              <a:t>webm.webm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1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5CF55E85-F954-B740-BBFA-1C2C016C1D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18B6D4CD-D827-F64E-A862-F73C3B3153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9981129A-AC48-A448-B755-4A0E99FD4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9F2B62C-BEC9-D34D-81F7-9739F6BD645D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video.kurashiru.com</a:t>
            </a:r>
            <a:r>
              <a:rPr lang="en-US" dirty="0"/>
              <a:t>/production/videos/4a8652ee-7e51-4993-8f42-090a0a819105/</a:t>
            </a:r>
            <a:r>
              <a:rPr lang="en-US" dirty="0" err="1"/>
              <a:t>webm.webm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48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2088FF25-171C-8B4D-A225-02DC084365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00BF42A-E387-894D-9570-1EFB92DFFA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929A55EA-1394-D648-9C0A-72E643BAA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935B1B7-28A1-0C4E-AC7C-C7D0205055D2}" type="slidenum">
              <a:rPr lang="en-US" altLang="en-US">
                <a:latin typeface="Calibri" panose="020F0502020204030204" pitchFamily="34" charset="0"/>
              </a:rPr>
              <a:pPr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3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26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AE7DB4A3-B51C-4449-90F3-B3CCAE7D97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86C612E3-2AED-B441-9DA9-056BDBCF9E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854F1148-4689-954B-A422-BE9CA7C35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5F35E54-AEC7-4A49-BEE0-730FE68C207E}" type="slidenum">
              <a:rPr lang="en-US" altLang="en-US">
                <a:latin typeface="Calibri" panose="020F0502020204030204" pitchFamily="34" charset="0"/>
              </a:rPr>
              <a:pPr/>
              <a:t>64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B6A88C93-2D8E-4B49-B8E5-0F607C447A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13BCD6AD-B68F-5D4A-911A-628D22381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59B2B5D2-39B8-5B48-BF3E-0E24E7605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50D6AC8-A4D4-D047-800D-2A0E1384F55C}" type="slidenum">
              <a:rPr lang="en-US" altLang="en-US">
                <a:latin typeface="Calibri" panose="020F0502020204030204" pitchFamily="34" charset="0"/>
              </a:rPr>
              <a:pPr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49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1AB9A3BD-7D79-DC4E-8DBC-914D87338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EDD7424B-CD09-9B4F-9AC6-D02525207B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FAD6EED5-D5A8-4245-BD88-57C3E244D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AFFB775-B9AA-8C4E-8462-84C1EF5B25EE}" type="slidenum">
              <a:rPr lang="en-US" altLang="en-US">
                <a:latin typeface="Calibri" panose="020F0502020204030204" pitchFamily="34" charset="0"/>
              </a:rPr>
              <a:pPr/>
              <a:t>68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3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4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86CA8284-3E7F-1345-8278-FB65CF0C59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80D48B8B-2D29-2E41-99CA-004E6CD635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116D3E72-3D98-424E-A14E-3DF9681BF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E5AB52-EFB0-9849-BDA9-840E5A381509}" type="slidenum">
              <a:rPr lang="en-US" altLang="en-US">
                <a:latin typeface="Segoe Print" panose="02000800000000000000" pitchFamily="2" charset="0"/>
              </a:rPr>
              <a:pPr/>
              <a:t>6</a:t>
            </a:fld>
            <a:endParaRPr lang="en-US" altLang="en-US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4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E3F9F729-1193-26C7-A7D7-C6DE3611FF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9F520261-93DF-E77E-54D4-254BC558E0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30C43EB-7E7F-843F-A032-5035E4213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69F7C75-5C36-D147-A524-890FFF3529FB}" type="slidenum">
              <a:rPr lang="en-US" altLang="en-US">
                <a:latin typeface="Segoe Print" panose="02000800000000000000" pitchFamily="2" charset="0"/>
              </a:rPr>
              <a:pPr/>
              <a:t>7</a:t>
            </a:fld>
            <a:endParaRPr lang="en-US" altLang="en-US">
              <a:latin typeface="Segoe Print" panose="02000800000000000000" pitchFamily="2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6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11/4/22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71783-987D-E640-91FE-7A4BFC48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81DB5-0592-1040-BDA3-41A8CE72D180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EB0B9-5C64-CF46-8151-DB4379EF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7B9A-E4F1-F04F-AC4D-EA02697B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33192-5356-CC4E-B4EC-373B7999B6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62058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9208" y="1314450"/>
            <a:ext cx="5143502" cy="1371600"/>
          </a:xfrm>
        </p:spPr>
        <p:txBody>
          <a:bodyPr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9207" y="2800350"/>
            <a:ext cx="5143502" cy="685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9609299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5638D-7C0F-8647-8466-C48B08E3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86EEB-06D2-0248-862F-BB298A3D7AB9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83C3A-2573-6548-AEEC-2735095A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8423-FA2C-7A4C-AF83-D67190BC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EFAE21-5C51-F649-851C-3F4C9CF8BB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352011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9210" y="1371600"/>
            <a:ext cx="5143502" cy="1371600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9207" y="2800350"/>
            <a:ext cx="5143502" cy="685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512104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909" y="1369219"/>
            <a:ext cx="3715941" cy="3140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713561" cy="3140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6F082D-FF8A-5348-BD1F-FBF188D5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A77FD-6F51-BC45-937E-8BB5D8F5158A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B95E1FB-C9FA-AD43-9B0E-5691D0DD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10CA13-DD82-A64F-9464-2882C511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C0340-EBD3-544D-A7DD-3C249AEB5D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8536620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260872"/>
            <a:ext cx="3717036" cy="61793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1878807"/>
            <a:ext cx="3717036" cy="2607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717036" cy="61793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717036" cy="2607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4A2792-A020-A541-89A5-2D4FC951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B4A2A4-DCE6-884C-8729-3D15D4254AAB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5E5CA1-6E5B-BC4C-AC5B-82ADE83F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47A651-4307-894A-94E5-216172C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7980EF-EE4B-614E-8DFF-DCF0712335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05586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916A5A-BA86-CF43-8241-2AF500C1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E61E0-3C04-DD41-BAEB-AC5C1917F60F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1D03E5-224D-754E-A894-9A270DD7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7B8F41-6BF1-7B45-999A-73752278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06CE8-02D9-0A4A-8F1A-689815B8D2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7835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B9A3A9C-2019-1C42-ADC0-1BD0C8BE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1896B-C225-E34A-9429-7E4A911689B1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107E911-EEAE-8448-875C-72CEB3DE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02DCA0F-76D0-6546-9166-F5D5A5EB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159BE-22AC-C44E-A2CC-B2D81AFDC9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95600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606D35D0-7566-9B4E-BE18-A7A2C1F4766A}"/>
              </a:ext>
            </a:extLst>
          </p:cNvPr>
          <p:cNvGrpSpPr/>
          <p:nvPr/>
        </p:nvGrpSpPr>
        <p:grpSpPr>
          <a:xfrm>
            <a:off x="430824" y="543465"/>
            <a:ext cx="3989234" cy="2846717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935404A1-7555-564B-92E7-599CE846A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066C176E-3C49-BA47-A081-09AD927EC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9" name="Freeform 43">
              <a:extLst>
                <a:ext uri="{FF2B5EF4-FFF2-40B4-BE49-F238E27FC236}">
                  <a16:creationId xmlns:a16="http://schemas.microsoft.com/office/drawing/2014/main" id="{39D4FA43-5FB8-5D4F-B6D8-1965336A8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1AE83C49-3ED2-484E-AA7C-E2DFD572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71E14AC9-0C03-FB43-8D76-0EE7DA1D75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1FCE391A-B364-FF42-ACC0-7CF20FB12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780A2EC2-C4AA-7242-9DDA-54F02B470D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3E6862E7-99C3-2F48-B1D1-0E67BA520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2FCBF561-F346-0D46-BE32-186857CD04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6" name="Freeform 50">
              <a:extLst>
                <a:ext uri="{FF2B5EF4-FFF2-40B4-BE49-F238E27FC236}">
                  <a16:creationId xmlns:a16="http://schemas.microsoft.com/office/drawing/2014/main" id="{EF63B5CD-6139-3C4E-B724-B9E6660F1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AF513445-5068-6D40-9621-3B39CF2B6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CF548666-837F-5349-B5D2-32DB56A76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384E9D9-6297-9945-B469-87187FAF2383}"/>
              </a:ext>
            </a:extLst>
          </p:cNvPr>
          <p:cNvGrpSpPr/>
          <p:nvPr/>
        </p:nvGrpSpPr>
        <p:grpSpPr>
          <a:xfrm>
            <a:off x="4713841" y="543465"/>
            <a:ext cx="3989234" cy="2846717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E4338110-88FD-584A-BA48-520846E48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C220FA7F-5870-294D-A2BC-C4E2E8DC4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0249CF53-6B6F-314B-98DE-542B046A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B8589686-4019-2745-89B0-B765B2EE3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87FC6D01-85BC-DE4F-9DAF-9C6511D88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DCA3D772-1519-9745-B8A0-0BC89C6E3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6319CE33-E67D-7A4E-BF37-3C0C2DEE6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CB7C785-2B6D-604E-A496-FAF7AC8428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AA920D9C-0E07-DE45-8370-57AC3F32B5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32C02976-1837-0540-B03B-5AA92FC3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50888B12-AAED-6D4F-8C11-2F2AA87F6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5871500B-490B-A249-A764-A39ADFF8B3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625215" y="765146"/>
            <a:ext cx="3600451" cy="24003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4908232" y="765146"/>
            <a:ext cx="3600451" cy="24003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317" y="3486150"/>
            <a:ext cx="3276735" cy="9715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5057181" y="3486150"/>
            <a:ext cx="3276735" cy="9715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ate Placeholder 5">
            <a:extLst>
              <a:ext uri="{FF2B5EF4-FFF2-40B4-BE49-F238E27FC236}">
                <a16:creationId xmlns:a16="http://schemas.microsoft.com/office/drawing/2014/main" id="{22DC904D-D0F5-D24C-89CC-2A46E860F7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BEB24-AA6B-7642-8957-8FB2EA501036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530CAF5D-4C44-DC4F-B672-C65D7953211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4" name="Slide Number Placeholder 7">
            <a:extLst>
              <a:ext uri="{FF2B5EF4-FFF2-40B4-BE49-F238E27FC236}">
                <a16:creationId xmlns:a16="http://schemas.microsoft.com/office/drawing/2014/main" id="{72D46F50-85A6-5640-9C8B-4B362E1A55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E3E60A1F-50EE-9445-8A65-E59A45721D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743888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4">
            <a:extLst>
              <a:ext uri="{FF2B5EF4-FFF2-40B4-BE49-F238E27FC236}">
                <a16:creationId xmlns:a16="http://schemas.microsoft.com/office/drawing/2014/main" id="{1B1F36B5-6790-A741-B0AC-817232202F77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3023228" y="485795"/>
            <a:ext cx="3087621" cy="253746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A89CEB9-81A8-D945-9408-8C5598251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33752966-8A07-384C-9A90-8643DB38C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6DE2B413-E593-E74E-958C-15C616B2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A17837E-D550-C04D-AF17-80B3D998F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B8F51EBA-D2D2-4442-8586-EA853DCE9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30D06A2C-B955-D345-BFFE-67646CD8B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35CF227-A903-FC4F-9E8C-6933B6D7D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81FF763D-D523-A246-86C6-246EA3BFA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89D37446-1C16-384C-8A04-0A25DF9BC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98DBFDB6-E70B-3541-9BC1-0B49CB81C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7226CFCB-0354-904E-AC87-890746EDF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3B95AE7D-BB65-2947-9AB4-D96ADEDD2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473CD7A7-79D5-354E-B3C5-B03A940C9177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97303" y="845800"/>
            <a:ext cx="3086100" cy="2536211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5C77D3AD-459C-6645-B605-B8DB79A7C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3D61D051-A993-034B-9685-C0444CBF8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53267C2D-6007-784E-BF9B-01608B1DE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575C7F2-68FF-F14D-8EC9-8992DD42D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D71197D2-6390-8741-8C7E-AF19DC617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DF8241B4-AF76-F44D-94F3-49E6D1065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BAA9B39E-B934-9349-AD06-2781F7F93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B2BF4DCD-45C3-AC41-B673-57AD9A4720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7F5264B2-FA28-294A-918E-926CDA627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40D2AC6F-251E-5F4C-9BF3-09C18BD457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9D3D3D2D-FC02-2F4D-B776-02E6C2FBE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54F5A77E-085D-D449-9D9C-82BB6330E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grpSp>
        <p:nvGrpSpPr>
          <p:cNvPr id="34" name="Group 64">
            <a:extLst>
              <a:ext uri="{FF2B5EF4-FFF2-40B4-BE49-F238E27FC236}">
                <a16:creationId xmlns:a16="http://schemas.microsoft.com/office/drawing/2014/main" id="{3C373635-6EBA-0E46-A890-9DA1E370FE41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852929" y="845804"/>
            <a:ext cx="3086100" cy="253621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8CFC22A6-BAED-2A47-ABB4-2A40F0694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B6AD75DA-110A-AD4C-848E-D4003AE95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7" name="Freeform 43">
              <a:extLst>
                <a:ext uri="{FF2B5EF4-FFF2-40B4-BE49-F238E27FC236}">
                  <a16:creationId xmlns:a16="http://schemas.microsoft.com/office/drawing/2014/main" id="{6AD0487F-47F8-0845-BC24-3A21D229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08DDB164-F6BC-C140-ADC3-CD1F65C6A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AE3B108C-8486-9D4E-AD01-7DF2F66A7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D02B0057-C027-1A49-887F-E5770F041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B1883F95-AEF8-454D-949A-DBE987C19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F2E34F06-CD4B-3647-A35D-20469B358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F6AEBEBE-462B-6D45-9871-E6EB69F7A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018925E1-7931-9740-97DB-8055E5FF4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BC1011E5-C138-7941-98BE-63A5EC69F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43316E06-0F0C-3146-92B3-00D548630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3449914" y="400050"/>
            <a:ext cx="2228850" cy="27432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625928" y="760193"/>
            <a:ext cx="2228850" cy="27432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6281554" y="760193"/>
            <a:ext cx="2228850" cy="27432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653" y="3763502"/>
            <a:ext cx="2057400" cy="685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3530406" y="3436784"/>
            <a:ext cx="2057400" cy="685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367279" y="3763502"/>
            <a:ext cx="2057400" cy="685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Date Placeholder 5">
            <a:extLst>
              <a:ext uri="{FF2B5EF4-FFF2-40B4-BE49-F238E27FC236}">
                <a16:creationId xmlns:a16="http://schemas.microsoft.com/office/drawing/2014/main" id="{27032914-4979-B94A-A344-F4E15F4DAA4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9DB53-3A32-E140-96B0-D734A8FA9987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48" name="Footer Placeholder 6">
            <a:extLst>
              <a:ext uri="{FF2B5EF4-FFF2-40B4-BE49-F238E27FC236}">
                <a16:creationId xmlns:a16="http://schemas.microsoft.com/office/drawing/2014/main" id="{AF517E5A-24FD-734E-8AD1-C5DEF3B354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9" name="Slide Number Placeholder 7">
            <a:extLst>
              <a:ext uri="{FF2B5EF4-FFF2-40B4-BE49-F238E27FC236}">
                <a16:creationId xmlns:a16="http://schemas.microsoft.com/office/drawing/2014/main" id="{4AC84B7F-9B58-E149-AD1B-EAE869F657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CC819EA0-9C44-FC4F-A76D-17005AB856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03928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3">
            <a:extLst>
              <a:ext uri="{FF2B5EF4-FFF2-40B4-BE49-F238E27FC236}">
                <a16:creationId xmlns:a16="http://schemas.microsoft.com/office/drawing/2014/main" id="{31FB8AEC-73F2-2F42-9BE2-84CD77BDC634}"/>
              </a:ext>
            </a:extLst>
          </p:cNvPr>
          <p:cNvGrpSpPr>
            <a:grpSpLocks noChangeAspect="1"/>
          </p:cNvGrpSpPr>
          <p:nvPr/>
        </p:nvGrpSpPr>
        <p:grpSpPr>
          <a:xfrm rot="16200000" flipV="1">
            <a:off x="205736" y="826728"/>
            <a:ext cx="3790248" cy="3308889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FE10E56D-470E-004B-A9D1-B9F1CC769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B3AFB2EB-20C5-DE4E-B8B6-794BCC3AC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9" name="Freeform 43">
              <a:extLst>
                <a:ext uri="{FF2B5EF4-FFF2-40B4-BE49-F238E27FC236}">
                  <a16:creationId xmlns:a16="http://schemas.microsoft.com/office/drawing/2014/main" id="{CFAE11E7-B201-1F49-BBF2-0B1D6FC4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401CDFB2-13B3-3D44-BA07-CE3F5BC9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F04F46CC-E81C-B043-9538-BCFCE5FAC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5BCB0EB8-CA5C-994D-A866-F31F545A0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512E2CD4-73ED-2D4A-AB06-480128332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64353AD6-35EE-8144-A34E-5DCFE6EE2D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A68518F4-B58D-DE49-8069-DACEB1C60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6" name="Freeform 50">
              <a:extLst>
                <a:ext uri="{FF2B5EF4-FFF2-40B4-BE49-F238E27FC236}">
                  <a16:creationId xmlns:a16="http://schemas.microsoft.com/office/drawing/2014/main" id="{BE39E165-C663-3B46-A0E8-E00C16C27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E1F55AC0-DECF-D844-9994-52070FAA8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D1FBDCA9-429C-2549-BD94-A955B006F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grpSp>
        <p:nvGrpSpPr>
          <p:cNvPr id="19" name="Group 97">
            <a:extLst>
              <a:ext uri="{FF2B5EF4-FFF2-40B4-BE49-F238E27FC236}">
                <a16:creationId xmlns:a16="http://schemas.microsoft.com/office/drawing/2014/main" id="{1891CD7D-83CE-454F-BC6C-70C79C4E1250}"/>
              </a:ext>
            </a:extLst>
          </p:cNvPr>
          <p:cNvGrpSpPr/>
          <p:nvPr/>
        </p:nvGrpSpPr>
        <p:grpSpPr>
          <a:xfrm>
            <a:off x="3991867" y="239383"/>
            <a:ext cx="2542205" cy="2033129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661DE016-29FC-494A-BF64-4EA10A3C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82ABFCBB-281F-224A-A761-2416E0657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37E49986-A3D9-2A40-9580-E75F8B6AD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CAD5905E-92C5-F84B-9EF0-CA9C8BE95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F3C792B5-C805-DC42-AB71-E126EA1FBA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520CC8F-77EC-8840-88FC-77E056B3F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32EF872D-AB7B-DF44-9F2E-DB1F0426AF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859457DB-DD57-CA47-A427-2C44161B8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DF068F60-EEA6-334E-BD07-6F3E39FCD7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ADFFB7B2-6859-4443-A070-5CE95F6338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0A74688D-3629-B240-81F7-C87567C82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EC5521B5-658A-F449-867F-CB383F58E7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grpSp>
        <p:nvGrpSpPr>
          <p:cNvPr id="32" name="Group 111">
            <a:extLst>
              <a:ext uri="{FF2B5EF4-FFF2-40B4-BE49-F238E27FC236}">
                <a16:creationId xmlns:a16="http://schemas.microsoft.com/office/drawing/2014/main" id="{7A3F340D-6F2C-0044-A8C7-F30A97ACEDE1}"/>
              </a:ext>
            </a:extLst>
          </p:cNvPr>
          <p:cNvGrpSpPr/>
          <p:nvPr/>
        </p:nvGrpSpPr>
        <p:grpSpPr>
          <a:xfrm>
            <a:off x="3991867" y="2577105"/>
            <a:ext cx="2542205" cy="2033129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3" name="Freeform 41">
              <a:extLst>
                <a:ext uri="{FF2B5EF4-FFF2-40B4-BE49-F238E27FC236}">
                  <a16:creationId xmlns:a16="http://schemas.microsoft.com/office/drawing/2014/main" id="{B7545C97-E1B5-534C-98BD-E9C2CD2CD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4" name="Freeform 42">
              <a:extLst>
                <a:ext uri="{FF2B5EF4-FFF2-40B4-BE49-F238E27FC236}">
                  <a16:creationId xmlns:a16="http://schemas.microsoft.com/office/drawing/2014/main" id="{AEB03F5B-7885-1741-B442-23DB145C7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4DD937C4-AB43-314A-A7CF-5EDE7AA44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6" name="Freeform 44">
              <a:extLst>
                <a:ext uri="{FF2B5EF4-FFF2-40B4-BE49-F238E27FC236}">
                  <a16:creationId xmlns:a16="http://schemas.microsoft.com/office/drawing/2014/main" id="{35B38F3C-2D83-4145-8C10-2A62A0F6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7" name="Freeform 45">
              <a:extLst>
                <a:ext uri="{FF2B5EF4-FFF2-40B4-BE49-F238E27FC236}">
                  <a16:creationId xmlns:a16="http://schemas.microsoft.com/office/drawing/2014/main" id="{11C09812-87C0-8344-A0A2-CC38F8CA7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19D24221-99C5-E441-945D-E46D75EB0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F059F758-0753-6142-B65F-C79354B34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0" name="Freeform 48">
              <a:extLst>
                <a:ext uri="{FF2B5EF4-FFF2-40B4-BE49-F238E27FC236}">
                  <a16:creationId xmlns:a16="http://schemas.microsoft.com/office/drawing/2014/main" id="{3E43F148-EC40-6148-82FA-00018A945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1" name="Freeform 49">
              <a:extLst>
                <a:ext uri="{FF2B5EF4-FFF2-40B4-BE49-F238E27FC236}">
                  <a16:creationId xmlns:a16="http://schemas.microsoft.com/office/drawing/2014/main" id="{3FA0F57A-44EF-FB44-AFBC-AFE529B49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2" name="Freeform 50">
              <a:extLst>
                <a:ext uri="{FF2B5EF4-FFF2-40B4-BE49-F238E27FC236}">
                  <a16:creationId xmlns:a16="http://schemas.microsoft.com/office/drawing/2014/main" id="{3C7A96DC-A987-DD4E-B0A9-4CB0E7C3B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3" name="Freeform 51">
              <a:extLst>
                <a:ext uri="{FF2B5EF4-FFF2-40B4-BE49-F238E27FC236}">
                  <a16:creationId xmlns:a16="http://schemas.microsoft.com/office/drawing/2014/main" id="{E26346E7-FACD-D84A-B310-60DC9980A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33CA9CBE-0E97-5C43-A97C-8BBDDFEC2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630596" y="765145"/>
            <a:ext cx="2914650" cy="3429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4160085" y="397202"/>
            <a:ext cx="2245025" cy="1729004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4160085" y="2734924"/>
            <a:ext cx="2245025" cy="1729004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6799661" y="1536670"/>
            <a:ext cx="1714500" cy="1885949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Date Placeholder 5">
            <a:extLst>
              <a:ext uri="{FF2B5EF4-FFF2-40B4-BE49-F238E27FC236}">
                <a16:creationId xmlns:a16="http://schemas.microsoft.com/office/drawing/2014/main" id="{E6391304-62BF-E14E-8EC6-99FE63B33F0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CB043-4E04-FD44-8277-EDEB0C6B7646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46" name="Footer Placeholder 6">
            <a:extLst>
              <a:ext uri="{FF2B5EF4-FFF2-40B4-BE49-F238E27FC236}">
                <a16:creationId xmlns:a16="http://schemas.microsoft.com/office/drawing/2014/main" id="{063D1BC6-A3DC-F04A-90DB-2DCBD52AD76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7" name="Slide Number Placeholder 7">
            <a:extLst>
              <a:ext uri="{FF2B5EF4-FFF2-40B4-BE49-F238E27FC236}">
                <a16:creationId xmlns:a16="http://schemas.microsoft.com/office/drawing/2014/main" id="{CA92D239-A569-5345-8930-47A88C56605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B5A196C8-AB17-C642-91F7-411CBA0767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041021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799" y="997760"/>
            <a:ext cx="2880360" cy="157734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60" y="685800"/>
            <a:ext cx="4629151" cy="37719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33799" y="2666643"/>
            <a:ext cx="2880360" cy="179105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F9FDD0-B9AA-1C44-96DB-0ECA88FA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C9757-103B-1B4C-918A-714592D10401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CBFEF54-A0C6-1445-8DBD-B780D939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376E79-CDEE-1E4D-BB66-A6836884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631EA-C853-734E-9B65-7D94D22CCE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867855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>
            <a:extLst>
              <a:ext uri="{FF2B5EF4-FFF2-40B4-BE49-F238E27FC236}">
                <a16:creationId xmlns:a16="http://schemas.microsoft.com/office/drawing/2014/main" id="{35EB3B25-C6F6-0E40-AA79-70C45F3EC563}"/>
              </a:ext>
            </a:extLst>
          </p:cNvPr>
          <p:cNvGrpSpPr>
            <a:grpSpLocks/>
          </p:cNvGrpSpPr>
          <p:nvPr/>
        </p:nvGrpSpPr>
        <p:grpSpPr bwMode="auto">
          <a:xfrm>
            <a:off x="446485" y="585788"/>
            <a:ext cx="4825603" cy="3790950"/>
            <a:chOff x="5162444" y="781398"/>
            <a:chExt cx="6433398" cy="5053665"/>
          </a:xfrm>
        </p:grpSpPr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AAF9FA6-83F0-C046-A38B-305A2B4B43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3342718" y="3275693"/>
              <a:ext cx="3828342" cy="17460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8079276-F321-AA41-8529-829DFAC23381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9565004" y="3299501"/>
              <a:ext cx="3837865" cy="17461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grpSp>
          <p:nvGrpSpPr>
            <p:cNvPr id="8" name="Group 9">
              <a:extLst>
                <a:ext uri="{FF2B5EF4-FFF2-40B4-BE49-F238E27FC236}">
                  <a16:creationId xmlns:a16="http://schemas.microsoft.com/office/drawing/2014/main" id="{90D96161-6036-7F47-869C-06F926835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4831" y="859172"/>
              <a:ext cx="5128624" cy="4880659"/>
              <a:chOff x="7856936" y="859172"/>
              <a:chExt cx="3086477" cy="4880659"/>
            </a:xfrm>
          </p:grpSpPr>
          <p:sp>
            <p:nvSpPr>
              <p:cNvPr id="17" name="Freeform 41">
                <a:extLst>
                  <a:ext uri="{FF2B5EF4-FFF2-40B4-BE49-F238E27FC236}">
                    <a16:creationId xmlns:a16="http://schemas.microsoft.com/office/drawing/2014/main" id="{324ECF75-88EF-A44C-A138-E569F96539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9392238" y="4188656"/>
                <a:ext cx="15872" cy="3086477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sz="1350">
                  <a:latin typeface="+mn-lt"/>
                  <a:cs typeface="+mn-cs"/>
                </a:endParaRPr>
              </a:p>
            </p:txBody>
          </p:sp>
          <p:sp>
            <p:nvSpPr>
              <p:cNvPr id="18" name="Freeform 44">
                <a:extLst>
                  <a:ext uri="{FF2B5EF4-FFF2-40B4-BE49-F238E27FC236}">
                    <a16:creationId xmlns:a16="http://schemas.microsoft.com/office/drawing/2014/main" id="{D3C01EF6-6454-D34B-9C15-FF277EF3809F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9367556" y="-651448"/>
                <a:ext cx="12698" cy="3033937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sz="1350">
                  <a:latin typeface="+mn-lt"/>
                  <a:cs typeface="+mn-cs"/>
                </a:endParaRPr>
              </a:p>
            </p:txBody>
          </p:sp>
        </p:grp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16CFE17-8DE4-1843-86BF-E858A72062A4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5185477" y="5323170"/>
              <a:ext cx="477750" cy="523815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7EC0AE5-8770-304C-B1C2-8402CC0BF6C5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5197382" y="5323965"/>
              <a:ext cx="477749" cy="512704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070B18E6-014A-B34F-A36E-70C4F0FACFD5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11077601" y="5321583"/>
              <a:ext cx="507906" cy="51905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FCF6BB31-6EC0-094F-8300-2016DBC812D5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11092679" y="5320789"/>
              <a:ext cx="471401" cy="534926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666E1162-2766-0E4B-A050-A2F35232FFFB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11051408" y="771858"/>
              <a:ext cx="468226" cy="519052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4" name="Freeform 50">
              <a:extLst>
                <a:ext uri="{FF2B5EF4-FFF2-40B4-BE49-F238E27FC236}">
                  <a16:creationId xmlns:a16="http://schemas.microsoft.com/office/drawing/2014/main" id="{6E160597-5C17-2944-A289-7CD4EED3BA99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11044265" y="786937"/>
              <a:ext cx="468226" cy="488894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5" name="Freeform 51">
              <a:extLst>
                <a:ext uri="{FF2B5EF4-FFF2-40B4-BE49-F238E27FC236}">
                  <a16:creationId xmlns:a16="http://schemas.microsoft.com/office/drawing/2014/main" id="{492C3ECF-5570-A444-89EA-FA5125713FD1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5232300" y="721066"/>
              <a:ext cx="423785" cy="544449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  <p:sp>
          <p:nvSpPr>
            <p:cNvPr id="16" name="Freeform 52">
              <a:extLst>
                <a:ext uri="{FF2B5EF4-FFF2-40B4-BE49-F238E27FC236}">
                  <a16:creationId xmlns:a16="http://schemas.microsoft.com/office/drawing/2014/main" id="{A237CBAF-F7ED-5843-91BA-93F99025C274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5241825" y="749637"/>
              <a:ext cx="428546" cy="492068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668" y="997760"/>
            <a:ext cx="2880360" cy="157734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7460" y="773396"/>
            <a:ext cx="4457700" cy="3429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19668" y="2666641"/>
            <a:ext cx="2880360" cy="162638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42DEEBE-F1E6-774A-ABEF-2DF749A3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D12D7-0951-2242-B510-1B6DF44155F2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A58F8CE6-F04B-6F48-BE38-1AD76156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A71DCBD-F132-BB4F-9F20-A6855314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00B771-1A5A-2445-8B9A-262FF8341D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084586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E43D4-61EF-3F4C-8841-43E16447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7FA85-BDCC-0D41-90CE-C5F4FB9894ED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2DCD2-C85F-EB44-ACCE-A9FF0245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28BEC-2491-BF48-807B-CC886FE5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837A4-091B-EF44-9699-CD8760A01A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950229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8202" y="228600"/>
            <a:ext cx="1297148" cy="425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28600"/>
            <a:ext cx="6475253" cy="425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A273-32B4-B246-BE56-A4E05491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140C9-083E-C246-8176-ED5FDEE74BA3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E7FAE-F388-7442-99E5-0AFA505D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864A6-53B5-894F-9B21-778CDAFE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1F9C20-6F19-FC44-8CF2-44891F147E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785135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11/4/22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Click to 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kumimoji="0" lang="en-US" smtClean="0"/>
              <a:pPr/>
              <a:t>11/4/22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xStyles>
    <p:titleStyle>
      <a:lvl1pPr algn="l" rtl="0" eaLnBrk="1" latinLnBrk="0" hangingPunct="1">
        <a:spcBef>
          <a:spcPct val="0"/>
        </a:spcBef>
        <a:buNone/>
        <a:defRPr kumimoji="0" sz="4200" b="0" i="0" u="none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AAC83A8-E050-9741-871B-76DA6DC308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8910" y="228600"/>
            <a:ext cx="7543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59CB662-794E-2D49-88A2-029D72B680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98910" y="1314450"/>
            <a:ext cx="75438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FD38B-C527-C640-940C-A5EFE3937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6710" y="4514850"/>
            <a:ext cx="104775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05E9E09-2E5D-E940-893E-DA44F132DB9B}" type="datetimeFigureOut">
              <a:rPr lang="en-US"/>
              <a:pPr>
                <a:defRPr/>
              </a:pPr>
              <a:t>11/4/22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ECDF5-97F4-E947-BDAF-8778DD9B4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84710" y="4514850"/>
            <a:ext cx="44577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E4AF-9D71-D946-8144-84F69086C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8910" y="4514850"/>
            <a:ext cx="571500" cy="171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750">
                <a:latin typeface="Segoe Print" panose="02000800000000000000" pitchFamily="2" charset="0"/>
              </a:defRPr>
            </a:lvl1pPr>
          </a:lstStyle>
          <a:p>
            <a:fld id="{E47B7A54-DF64-F14D-A4CD-24D55C4887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73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kern="1200">
          <a:solidFill>
            <a:srgbClr val="4D290B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4D290B"/>
          </a:solidFill>
          <a:latin typeface="Segoe Print" pitchFamily="2" charset="0"/>
        </a:defRPr>
      </a:lvl9pPr>
    </p:titleStyle>
    <p:bodyStyle>
      <a:lvl1pPr marL="259556" indent="-259556" algn="l" rtl="0" eaLnBrk="0" fontAlgn="base" hangingPunct="0">
        <a:spcBef>
          <a:spcPts val="135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4831" indent="-211931" algn="l" rtl="0" eaLnBrk="0" fontAlgn="base" hangingPunct="0"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3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7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7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7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7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7.png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3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71600" y="114300"/>
            <a:ext cx="6858000" cy="29908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一緒に</a:t>
            </a:r>
            <a:endParaRPr lang="en-US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49915" y="3237497"/>
            <a:ext cx="2501370" cy="78175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第</a:t>
            </a:r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６</a:t>
            </a:r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課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15198" y="4542535"/>
            <a:ext cx="3779454" cy="55127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『</a:t>
            </a:r>
            <a:r>
              <a:rPr lang="ja-JP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できる日本語</a:t>
            </a:r>
            <a:r>
              <a:rPr lang="en-US" altLang="ja-JP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』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90800" y="285750"/>
            <a:ext cx="26670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4400" b="1" dirty="0">
                <a:ln/>
                <a:solidFill>
                  <a:schemeClr val="accent4"/>
                </a:solidFill>
                <a:latin typeface="HGSSoeiKakupoptai" panose="040B0A00000000000000" pitchFamily="50" charset="-128"/>
                <a:ea typeface="HGSSoeiKakupoptai" panose="040B0A00000000000000" pitchFamily="50" charset="-128"/>
              </a:rPr>
              <a:t>いっしょ</a:t>
            </a:r>
            <a:endParaRPr lang="en-US" sz="4400" b="1" dirty="0">
              <a:ln/>
              <a:solidFill>
                <a:schemeClr val="accent4"/>
              </a:solidFill>
              <a:latin typeface="HGSSoeiKakupoptai" panose="040B0A00000000000000" pitchFamily="50" charset="-128"/>
              <a:ea typeface="HGSSoeiKakupoptai" panose="040B0A00000000000000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008004_DiscB_02.mp3">
            <a:hlinkClick r:id="" action="ppaction://media"/>
            <a:extLst>
              <a:ext uri="{FF2B5EF4-FFF2-40B4-BE49-F238E27FC236}">
                <a16:creationId xmlns:a16="http://schemas.microsoft.com/office/drawing/2014/main" id="{C18D93CD-7D45-6A4E-A5D8-846D081D7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41820" y="-129027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4A74D5-A5DF-4645-8B9E-237F7DFFA823}"/>
              </a:ext>
            </a:extLst>
          </p:cNvPr>
          <p:cNvSpPr txBox="1"/>
          <p:nvPr/>
        </p:nvSpPr>
        <p:spPr>
          <a:xfrm>
            <a:off x="3321547" y="564748"/>
            <a:ext cx="582245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  <a:latin typeface="+mj-ea"/>
                <a:ea typeface="+mj-ea"/>
              </a:rPr>
              <a:t>ワン</a:t>
            </a:r>
            <a:r>
              <a:rPr lang="en-US" dirty="0">
                <a:solidFill>
                  <a:schemeClr val="accent4"/>
                </a:solidFill>
                <a:latin typeface="+mj-ea"/>
                <a:ea typeface="+mj-ea"/>
              </a:rPr>
              <a:t>：</a:t>
            </a:r>
            <a:r>
              <a:rPr lang="ja-JP" altLang="en-US">
                <a:solidFill>
                  <a:schemeClr val="accent4"/>
                </a:solidFill>
                <a:latin typeface="+mj-ea"/>
                <a:ea typeface="+mj-ea"/>
              </a:rPr>
              <a:t>パックさん、ダニエルさん、</a:t>
            </a:r>
            <a:br>
              <a:rPr lang="en-US" altLang="ja-JP" sz="1200" dirty="0">
                <a:solidFill>
                  <a:schemeClr val="accent4"/>
                </a:solidFill>
                <a:latin typeface="+mj-ea"/>
                <a:ea typeface="+mj-ea"/>
              </a:rPr>
            </a:br>
            <a:r>
              <a:rPr lang="ja-JP" altLang="en-US">
                <a:solidFill>
                  <a:schemeClr val="accent4"/>
                </a:solidFill>
                <a:latin typeface="+mj-ea"/>
                <a:ea typeface="+mj-ea"/>
              </a:rPr>
              <a:t>　　　</a:t>
            </a:r>
            <a:r>
              <a:rPr lang="ja-JP" altLang="en-US" sz="1200">
                <a:solidFill>
                  <a:schemeClr val="accent4"/>
                </a:solidFill>
                <a:latin typeface="+mj-ea"/>
                <a:ea typeface="+mj-ea"/>
              </a:rPr>
              <a:t>こんばん　いっしょ　　　　　はん</a:t>
            </a:r>
            <a:br>
              <a:rPr lang="en-US" altLang="ja-JP" dirty="0">
                <a:solidFill>
                  <a:schemeClr val="accent4"/>
                </a:solidFill>
                <a:latin typeface="+mj-ea"/>
                <a:ea typeface="+mj-ea"/>
              </a:rPr>
            </a:br>
            <a:r>
              <a:rPr lang="ja-JP" altLang="en-US">
                <a:solidFill>
                  <a:schemeClr val="accent4"/>
                </a:solidFill>
                <a:latin typeface="+mj-ea"/>
                <a:ea typeface="+mj-ea"/>
              </a:rPr>
              <a:t>　　　今晩　一緒に　ご飯を　食べに　行き</a:t>
            </a:r>
            <a:r>
              <a:rPr lang="ja-JP" altLang="en-US">
                <a:solidFill>
                  <a:schemeClr val="accent4"/>
                </a:solidFill>
                <a:highlight>
                  <a:srgbClr val="FFFF00"/>
                </a:highlight>
                <a:latin typeface="+mj-ea"/>
                <a:ea typeface="+mj-ea"/>
              </a:rPr>
              <a:t>ませんか</a:t>
            </a:r>
            <a:r>
              <a:rPr lang="ja-JP" altLang="en-US">
                <a:solidFill>
                  <a:schemeClr val="accent4"/>
                </a:solidFill>
                <a:latin typeface="+mj-ea"/>
                <a:ea typeface="+mj-ea"/>
              </a:rPr>
              <a:t>。</a:t>
            </a:r>
            <a:endParaRPr lang="en-US" altLang="ja-JP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00B050"/>
              </a:solidFill>
              <a:latin typeface="+mj-ea"/>
              <a:ea typeface="+mj-ea"/>
            </a:endParaRPr>
          </a:p>
          <a:p>
            <a:r>
              <a:rPr lang="en-US" dirty="0" err="1">
                <a:solidFill>
                  <a:srgbClr val="C00000"/>
                </a:solidFill>
                <a:latin typeface="+mj-ea"/>
                <a:ea typeface="+mj-ea"/>
              </a:rPr>
              <a:t>ダニエル：いいですね</a:t>
            </a:r>
            <a:r>
              <a:rPr lang="en-US" dirty="0">
                <a:solidFill>
                  <a:srgbClr val="C00000"/>
                </a:solidFill>
                <a:latin typeface="+mj-ea"/>
                <a:ea typeface="+mj-ea"/>
              </a:rPr>
              <a:t>。</a:t>
            </a:r>
            <a:r>
              <a:rPr lang="ja-JP" altLang="en-US">
                <a:solidFill>
                  <a:srgbClr val="C00000"/>
                </a:solidFill>
                <a:latin typeface="+mj-ea"/>
                <a:ea typeface="+mj-ea"/>
              </a:rPr>
              <a:t>　食べに　行き</a:t>
            </a:r>
            <a:r>
              <a:rPr lang="ja-JP" altLang="en-US">
                <a:solidFill>
                  <a:srgbClr val="C00000"/>
                </a:solidFill>
                <a:highlight>
                  <a:srgbClr val="FFFF00"/>
                </a:highlight>
                <a:latin typeface="+mj-ea"/>
                <a:ea typeface="+mj-ea"/>
              </a:rPr>
              <a:t>ましょう</a:t>
            </a:r>
            <a:r>
              <a:rPr lang="ja-JP" altLang="en-US">
                <a:solidFill>
                  <a:srgbClr val="C00000"/>
                </a:solidFill>
                <a:latin typeface="+mj-ea"/>
                <a:ea typeface="+mj-ea"/>
              </a:rPr>
              <a:t>。</a:t>
            </a:r>
            <a:endParaRPr lang="en-US" altLang="ja-JP" dirty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ja-JP" altLang="en-US">
                <a:latin typeface="+mj-ea"/>
                <a:ea typeface="+mj-ea"/>
              </a:rPr>
              <a:t>　　　　　　　　　　　　　　　　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　</a:t>
            </a:r>
            <a:r>
              <a:rPr lang="ja-JP" altLang="en-US" sz="1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こんばん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パク：あ</a:t>
            </a:r>
            <a:r>
              <a:rPr lang="ja-JP" altLang="en-US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あ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、すみません、今晩は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+mj-ea"/>
                <a:ea typeface="+mj-ea"/>
              </a:rPr>
              <a:t>ちょっと</a:t>
            </a:r>
            <a:r>
              <a:rPr lang="en-US" altLang="ja-JP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…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　　　　</a:t>
            </a:r>
            <a:endParaRPr lang="en-US" altLang="ja-JP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</a:rPr>
              <a:t>パク： 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アルバイトがあります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+mj-ea"/>
                <a:ea typeface="+mj-ea"/>
              </a:rPr>
              <a:t>から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。</a:t>
            </a:r>
            <a:endParaRPr lang="en-US" altLang="ja-JP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　　　　　　　　　　　　　　　　　　　　　　</a:t>
            </a:r>
            <a:r>
              <a:rPr lang="ja-JP" altLang="en-US">
                <a:latin typeface="+mj-ea"/>
                <a:ea typeface="+mj-ea"/>
              </a:rPr>
              <a:t>　　　　　　</a:t>
            </a:r>
            <a:r>
              <a:rPr lang="ja-JP" altLang="en-US" sz="2400">
                <a:solidFill>
                  <a:schemeClr val="accent4"/>
                </a:solidFill>
                <a:latin typeface="+mj-ea"/>
                <a:ea typeface="+mj-ea"/>
              </a:rPr>
              <a:t>こんど</a:t>
            </a:r>
            <a:endParaRPr lang="en-US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dirty="0" err="1">
                <a:solidFill>
                  <a:schemeClr val="accent4"/>
                </a:solidFill>
                <a:latin typeface="+mj-ea"/>
                <a:ea typeface="+mj-ea"/>
              </a:rPr>
              <a:t>ワン：ああ、そうですか。じゃ、</a:t>
            </a:r>
            <a:r>
              <a:rPr lang="en-US" sz="3200" dirty="0" err="1">
                <a:solidFill>
                  <a:schemeClr val="accent4"/>
                </a:solidFill>
                <a:highlight>
                  <a:srgbClr val="FFFF00"/>
                </a:highlight>
                <a:latin typeface="+mj-ea"/>
                <a:ea typeface="+mj-ea"/>
              </a:rPr>
              <a:t>また今度</a:t>
            </a:r>
            <a:r>
              <a:rPr lang="en-US" sz="3200" dirty="0">
                <a:solidFill>
                  <a:schemeClr val="accent4"/>
                </a:solidFill>
                <a:latin typeface="+mj-ea"/>
                <a:ea typeface="+mj-ea"/>
              </a:rPr>
              <a:t>。</a:t>
            </a:r>
            <a:endParaRPr lang="en-US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7" name="7008004_DiscB_03.mp3" descr="7008004_DiscB_03.mp3">
            <a:hlinkClick r:id="" action="ppaction://media"/>
            <a:extLst>
              <a:ext uri="{FF2B5EF4-FFF2-40B4-BE49-F238E27FC236}">
                <a16:creationId xmlns:a16="http://schemas.microsoft.com/office/drawing/2014/main" id="{F4CDAD3D-9E6D-294E-B6DA-A02404AC50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41820" y="4349009"/>
            <a:ext cx="812800" cy="8128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CA697FC-1F00-B94E-BC56-C4A484CA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7373"/>
            <a:ext cx="3098165" cy="207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EE1BFC5-4013-3B4F-AE2A-DAD014E6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6" y="2571750"/>
            <a:ext cx="3121560" cy="207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8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5AA7D3E-0705-476A-9831-43110DEF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03" y="108347"/>
            <a:ext cx="8966597" cy="49470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  <a:defRPr/>
            </a:pPr>
            <a:r>
              <a:rPr lang="ja-JP" altLang="en-US" sz="2100" b="1" u="sng" dirty="0">
                <a:solidFill>
                  <a:srgbClr val="002060"/>
                </a:solidFill>
                <a:ea typeface="MS PGothic" panose="020B0600070205080204" pitchFamily="34" charset="-128"/>
              </a:rPr>
              <a:t>★</a:t>
            </a:r>
            <a:r>
              <a:rPr lang="en-US" altLang="en-US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altLang="en-US" sz="2100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en-US" sz="2100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chối</a:t>
            </a:r>
            <a:endParaRPr lang="en-US" altLang="en-US" sz="2100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①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Xin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lỗi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:</a:t>
            </a: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ああ、すみません</a:t>
            </a:r>
            <a:endParaRPr lang="en-US" altLang="ja-JP" sz="2100" dirty="0">
              <a:solidFill>
                <a:srgbClr val="002060"/>
              </a:solidFill>
              <a:ea typeface="MS PGothic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②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Nêu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cái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ko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đc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: ~</a:t>
            </a: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はちょっと・・・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(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thời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gian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,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nội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dung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đc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mời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)</a:t>
            </a: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③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Nêu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thêm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lý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do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từ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chối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: </a:t>
            </a: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～が　ありますから（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Bởi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vì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có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~)</a:t>
            </a: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やくそくが　ありますから（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có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cuộc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hẹn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)</a:t>
            </a: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ようじが　ありますから（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có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việc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bận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)</a:t>
            </a: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アルバイトが　ありますから（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Có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việc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làm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thêm</a:t>
            </a: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）</a:t>
            </a:r>
            <a:endParaRPr lang="en-US" altLang="ja-JP" sz="2100" dirty="0">
              <a:solidFill>
                <a:srgbClr val="002060"/>
              </a:solidFill>
              <a:ea typeface="MS PGothic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テストが　ありますから（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có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kiểm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tra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)</a:t>
            </a:r>
          </a:p>
          <a:p>
            <a:pPr marL="0" indent="0">
              <a:buNone/>
              <a:defRPr/>
            </a:pPr>
            <a:endParaRPr lang="en-US" altLang="ja-JP" sz="2100" b="1" u="sng" dirty="0">
              <a:solidFill>
                <a:srgbClr val="002060"/>
              </a:solidFill>
              <a:ea typeface="MS PGothic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ja-JP" altLang="en-US" sz="2100" b="1" u="sng">
                <a:solidFill>
                  <a:srgbClr val="002060"/>
                </a:solidFill>
                <a:ea typeface="MS PGothic" panose="020B0600070205080204" pitchFamily="34" charset="-128"/>
              </a:rPr>
              <a:t>★</a:t>
            </a:r>
            <a:r>
              <a:rPr lang="en-US" altLang="ja-JP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ja-JP" sz="2100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mời</a:t>
            </a:r>
            <a:r>
              <a:rPr lang="en-US" altLang="ja-JP" sz="2100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đáp</a:t>
            </a:r>
            <a:r>
              <a:rPr lang="en-US" altLang="ja-JP" sz="2100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100" u="sng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altLang="ja-JP" sz="2100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indent="0">
              <a:buNone/>
              <a:defRPr/>
            </a:pP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そうですか。ざんねんですね（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tiếc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nhỉ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)</a:t>
            </a:r>
            <a:r>
              <a:rPr lang="ja-JP" altLang="en-US" sz="2100" dirty="0">
                <a:solidFill>
                  <a:srgbClr val="002060"/>
                </a:solidFill>
                <a:ea typeface="MS PGothic" panose="020B0600070205080204" pitchFamily="34" charset="-128"/>
              </a:rPr>
              <a:t>。じゃ、またこんど（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hẹn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lần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100" dirty="0" err="1">
                <a:solidFill>
                  <a:srgbClr val="002060"/>
                </a:solidFill>
                <a:ea typeface="MS PGothic" panose="020B0600070205080204" pitchFamily="34" charset="-128"/>
              </a:rPr>
              <a:t>sau</a:t>
            </a:r>
            <a:r>
              <a:rPr lang="en-US" altLang="ja-JP" sz="2100" dirty="0">
                <a:solidFill>
                  <a:srgbClr val="002060"/>
                </a:solidFill>
                <a:ea typeface="MS PGothic" panose="020B0600070205080204" pitchFamily="34" charset="-128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2965BA-8856-D240-ABF9-A1CA783A4474}"/>
              </a:ext>
            </a:extLst>
          </p:cNvPr>
          <p:cNvSpPr txBox="1">
            <a:spLocks/>
          </p:cNvSpPr>
          <p:nvPr/>
        </p:nvSpPr>
        <p:spPr bwMode="auto">
          <a:xfrm>
            <a:off x="650082" y="2415779"/>
            <a:ext cx="8236744" cy="25217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/>
          <a:lstStyle>
            <a:lvl1pPr marL="346075" indent="-3460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350"/>
              </a:spcBef>
            </a:pPr>
            <a:r>
              <a:rPr lang="ja-JP" altLang="en-US" sz="27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男：しゅうまつ、よこはまで　はなびが　あります。</a:t>
            </a:r>
            <a:endParaRPr lang="en-US" altLang="ja-JP" sz="27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女：へえ。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7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男：いっしょに　見に　いきませんか。</a:t>
            </a:r>
            <a:endParaRPr lang="en-US" altLang="ja-JP" sz="27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女：いいですね。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8435" name="Picture 8">
            <a:extLst>
              <a:ext uri="{FF2B5EF4-FFF2-40B4-BE49-F238E27FC236}">
                <a16:creationId xmlns:a16="http://schemas.microsoft.com/office/drawing/2014/main" id="{E6D0F02D-6C56-874F-9043-79AB4176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936081" cy="211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2">
            <a:extLst>
              <a:ext uri="{FF2B5EF4-FFF2-40B4-BE49-F238E27FC236}">
                <a16:creationId xmlns:a16="http://schemas.microsoft.com/office/drawing/2014/main" id="{886DEF7F-159A-4D48-BD0A-803824F09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0"/>
            <a:ext cx="3206354" cy="211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E21CCB-58B3-F143-BDD1-213EE7571063}"/>
              </a:ext>
            </a:extLst>
          </p:cNvPr>
          <p:cNvSpPr/>
          <p:nvPr/>
        </p:nvSpPr>
        <p:spPr>
          <a:xfrm>
            <a:off x="4866680" y="2438482"/>
            <a:ext cx="540544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718FBF-99E2-F648-9E7F-C62D54D6D6D0}"/>
              </a:ext>
            </a:extLst>
          </p:cNvPr>
          <p:cNvSpPr/>
          <p:nvPr/>
        </p:nvSpPr>
        <p:spPr>
          <a:xfrm>
            <a:off x="6575754" y="2438482"/>
            <a:ext cx="2311071" cy="519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" name="7008004_DiscB_04" descr="7008004_DiscB_04">
            <a:hlinkClick r:id="" action="ppaction://media"/>
            <a:extLst>
              <a:ext uri="{FF2B5EF4-FFF2-40B4-BE49-F238E27FC236}">
                <a16:creationId xmlns:a16="http://schemas.microsoft.com/office/drawing/2014/main" id="{576A712E-7230-8746-B9BB-9707FF68A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1422" y="520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205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 animBg="1" autoUpdateAnimBg="0"/>
      <p:bldP spid="6" grpId="0" animBg="1" autoUpdateAnimBg="0"/>
      <p:bldP spid="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海イラスト - No: 22764923／無料イラストなら「イラストAC」">
            <a:extLst>
              <a:ext uri="{FF2B5EF4-FFF2-40B4-BE49-F238E27FC236}">
                <a16:creationId xmlns:a16="http://schemas.microsoft.com/office/drawing/2014/main" id="{A0C49F22-514B-3C07-CD20-AF39A04F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9" y="2011531"/>
            <a:ext cx="1733746" cy="12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1589663" y="4574290"/>
            <a:ext cx="49759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ja-JP" altLang="en-US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FPT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tiệc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" name="Rounded Rectangle 1"/>
          <p:cNvSpPr/>
          <p:nvPr/>
        </p:nvSpPr>
        <p:spPr>
          <a:xfrm rot="201608">
            <a:off x="6019800" y="209550"/>
            <a:ext cx="26670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/>
              <a:t>あります</a:t>
            </a:r>
            <a:endParaRPr lang="en-US" sz="3600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057400" y="1421612"/>
            <a:ext cx="5025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phố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siêu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endParaRPr lang="en-US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733744" y="1347175"/>
            <a:ext cx="6267256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私の町に　スーパーが　ありません。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438400" y="1172884"/>
            <a:ext cx="762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まち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9251">
            <a:off x="47344" y="807758"/>
            <a:ext cx="1639055" cy="12277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381056" y="2319520"/>
            <a:ext cx="5025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Hải Phòng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biển</a:t>
            </a:r>
            <a:endParaRPr lang="en-US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59270" y="4237955"/>
            <a:ext cx="8915401" cy="7694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こんばん　　　　だいがく</a:t>
            </a:r>
            <a:endParaRPr lang="en-US" altLang="ja-JP" sz="1600" dirty="0">
              <a:solidFill>
                <a:srgbClr val="FFFF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  <a:p>
            <a:pPr eaLnBrk="1" hangingPunct="1"/>
            <a:r>
              <a:rPr lang="ja-JP" altLang="en-US" sz="2800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今晩　</a:t>
            </a:r>
            <a:r>
              <a:rPr lang="en-US" altLang="ja-JP" sz="2800" dirty="0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FPT</a:t>
            </a:r>
            <a:r>
              <a:rPr lang="ja-JP" altLang="en-US" sz="2800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大学で　学生のパーティー</a:t>
            </a:r>
            <a:r>
              <a:rPr lang="ja-JP" altLang="en-US" sz="2800" dirty="0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が　あります。</a:t>
            </a:r>
            <a:endParaRPr lang="en-US" sz="2800" dirty="0">
              <a:solidFill>
                <a:srgbClr val="FFFF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1811">
            <a:off x="6822180" y="2804837"/>
            <a:ext cx="2033151" cy="1267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 rot="21388333">
            <a:off x="6613474" y="3864819"/>
            <a:ext cx="1134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Party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38714">
            <a:off x="4756696" y="2729708"/>
            <a:ext cx="1776121" cy="1440869"/>
          </a:xfrm>
          <a:prstGeom prst="rect">
            <a:avLst/>
          </a:prstGeom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 rot="21388333">
            <a:off x="4233414" y="3751101"/>
            <a:ext cx="1134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Meeting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26567">
            <a:off x="2073762" y="2926652"/>
            <a:ext cx="2219345" cy="1353259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/>
        </p:nvSpPr>
        <p:spPr bwMode="auto">
          <a:xfrm rot="21388333">
            <a:off x="829111" y="3591089"/>
            <a:ext cx="16277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Football match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066389" y="2237951"/>
            <a:ext cx="7010400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ハイフォン</a:t>
            </a:r>
            <a:r>
              <a:rPr lang="ja-JP" altLang="en-US" sz="28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うみが　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あります。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08181" y="1878145"/>
            <a:ext cx="8966490" cy="150017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【N1(</a:t>
            </a:r>
            <a:r>
              <a:rPr lang="en-US" altLang="ja-JP" sz="3600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địa</a:t>
            </a:r>
            <a:r>
              <a:rPr lang="en-US" altLang="ja-JP" sz="3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altLang="ja-JP" sz="3600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điểm</a:t>
            </a:r>
            <a:r>
              <a:rPr lang="en-US" altLang="ja-JP" sz="3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)】</a:t>
            </a:r>
            <a:r>
              <a:rPr lang="ja-JP" altLang="en-US" sz="3600" b="1">
                <a:solidFill>
                  <a:srgbClr val="92D050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で</a:t>
            </a:r>
            <a:r>
              <a:rPr lang="ja-JP" altLang="en-US" sz="360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　</a:t>
            </a:r>
            <a:r>
              <a:rPr lang="vi-VN" altLang="ja-JP" sz="3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N2</a:t>
            </a:r>
            <a:r>
              <a:rPr lang="ja-JP" altLang="en-US" sz="360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が　</a:t>
            </a:r>
            <a:r>
              <a:rPr lang="ja-JP" altLang="en-US" sz="3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あります。</a:t>
            </a:r>
            <a:endParaRPr lang="en-US" sz="36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863576" y="2082971"/>
            <a:ext cx="914400" cy="107878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4E942-C4E4-6B05-A0C1-D5CE2FB9A1F8}"/>
              </a:ext>
            </a:extLst>
          </p:cNvPr>
          <p:cNvSpPr/>
          <p:nvPr/>
        </p:nvSpPr>
        <p:spPr>
          <a:xfrm rot="21292394">
            <a:off x="111651" y="335671"/>
            <a:ext cx="5415497" cy="123709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DIỄN ĐẠT</a:t>
            </a:r>
          </a:p>
          <a:p>
            <a:pPr algn="ctr"/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N1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N2</a:t>
            </a:r>
          </a:p>
        </p:txBody>
      </p:sp>
    </p:spTree>
    <p:extLst>
      <p:ext uri="{BB962C8B-B14F-4D97-AF65-F5344CB8AC3E}">
        <p14:creationId xmlns:p14="http://schemas.microsoft.com/office/powerpoint/2010/main" val="31548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  <p:bldP spid="3" grpId="0"/>
      <p:bldP spid="4" grpId="0" animBg="1"/>
      <p:bldP spid="5" grpId="0"/>
      <p:bldP spid="8" grpId="0"/>
      <p:bldP spid="9" grpId="0" animBg="1"/>
      <p:bldP spid="12" grpId="0"/>
      <p:bldP spid="14" grpId="0"/>
      <p:bldP spid="16" grpId="0"/>
      <p:bldP spid="20" grpId="0" animBg="1"/>
      <p:bldP spid="17" grpId="0" animBg="1"/>
      <p:bldP spid="15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0A26445-5FF1-AC4F-8D12-E31359EA62DA}"/>
              </a:ext>
            </a:extLst>
          </p:cNvPr>
          <p:cNvSpPr/>
          <p:nvPr/>
        </p:nvSpPr>
        <p:spPr>
          <a:xfrm>
            <a:off x="179785" y="1193006"/>
            <a:ext cx="61198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9E90-17B3-B842-9269-39A941A6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482" y="381000"/>
            <a:ext cx="578048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Ｎ１で　Ｎ２が　あります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Ở N1 có N2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FB171-C301-F34E-A639-4A83DEF1C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9" y="1114425"/>
            <a:ext cx="2363391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Nơi chốn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BAD1F-FA19-6744-A0DE-B4CD7091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126332"/>
            <a:ext cx="2363391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2: Sự kiện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A5C10-E9AF-C542-949B-3DD3CF561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929" y="1829991"/>
            <a:ext cx="236339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ハノイ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25DBA-A667-DE4C-B958-CA58D616F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360" y="1843088"/>
            <a:ext cx="3075384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2: 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サッカーのしあい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778F205-633E-5F46-8126-084B70292514}"/>
              </a:ext>
            </a:extLst>
          </p:cNvPr>
          <p:cNvSpPr/>
          <p:nvPr/>
        </p:nvSpPr>
        <p:spPr>
          <a:xfrm>
            <a:off x="179785" y="2571750"/>
            <a:ext cx="611981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E1DB8-70C9-4148-BCB1-A09895F47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482" y="2450307"/>
            <a:ext cx="578048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ハノイで　サッカーの　しあいが　あります。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55A69-30CA-C94F-8610-62377A592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17" y="3171825"/>
            <a:ext cx="236339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FPT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大学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540435-F2EE-8A49-A433-6C6353A50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647" y="3184923"/>
            <a:ext cx="3075384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2: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コンサート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A56AF81-C261-4045-852D-55853566482D}"/>
              </a:ext>
            </a:extLst>
          </p:cNvPr>
          <p:cNvSpPr/>
          <p:nvPr/>
        </p:nvSpPr>
        <p:spPr>
          <a:xfrm>
            <a:off x="194073" y="3912394"/>
            <a:ext cx="611981" cy="282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009FB-0208-E849-BBAF-ED1D56D74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9" y="3792141"/>
            <a:ext cx="578048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FPT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大学で　コンサートが　あります。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BD9972-EAD3-CD4C-9182-77FF83EF3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10" y="160735"/>
            <a:ext cx="236339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日本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DC323-A548-474C-A626-98834EB9E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041" y="173832"/>
            <a:ext cx="3075384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2: 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オリンピック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726112-E99E-894A-A5CA-0C9493B1C78D}"/>
              </a:ext>
            </a:extLst>
          </p:cNvPr>
          <p:cNvSpPr/>
          <p:nvPr/>
        </p:nvSpPr>
        <p:spPr>
          <a:xfrm>
            <a:off x="295276" y="902494"/>
            <a:ext cx="613172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12108-B2A4-7F45-94BA-12352A804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972" y="781050"/>
            <a:ext cx="578167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日本で　オリンピックが　あります。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8530C-EC3C-144E-A25B-211EB75A0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98" y="1501379"/>
            <a:ext cx="236339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デパート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D96AC-968E-6740-A4FE-F3940B200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329" y="1514475"/>
            <a:ext cx="3075384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2: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　セール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CC350BC-C7F4-454D-A01F-3DB0A631776A}"/>
              </a:ext>
            </a:extLst>
          </p:cNvPr>
          <p:cNvSpPr/>
          <p:nvPr/>
        </p:nvSpPr>
        <p:spPr>
          <a:xfrm>
            <a:off x="309563" y="2243137"/>
            <a:ext cx="613172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2B616-5759-CF4C-B9C4-B093A4E3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260" y="2121694"/>
            <a:ext cx="578167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デパートで　セールが　あります。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A3656C-F1A7-7D41-90B4-7F5C531A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10" y="2956323"/>
            <a:ext cx="2363390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Ｎ１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: 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ハノイ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B54F9-620F-7745-9155-1C370C878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041" y="2969419"/>
            <a:ext cx="3075384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</a:t>
            </a:r>
            <a:r>
              <a:rPr lang="en-US" altLang="ja-JP" sz="2400" b="1">
                <a:solidFill>
                  <a:srgbClr val="051729"/>
                </a:solidFill>
                <a:ea typeface="MS PGothic" panose="020B0600070205080204" pitchFamily="34" charset="-128"/>
              </a:rPr>
              <a:t>2:</a:t>
            </a:r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　おおきいまつり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20A6908-B5C3-CD4F-9583-322E34841F15}"/>
              </a:ext>
            </a:extLst>
          </p:cNvPr>
          <p:cNvSpPr/>
          <p:nvPr/>
        </p:nvSpPr>
        <p:spPr>
          <a:xfrm>
            <a:off x="295276" y="3698081"/>
            <a:ext cx="613172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C5D8A-262B-AC4D-B274-BD4BACC7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972" y="3576638"/>
            <a:ext cx="578167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ハノイで　おおきいまつりが　あります。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D4609B0-8808-FB4F-A75A-AD6C0778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0" y="132064"/>
            <a:ext cx="3826189" cy="4919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64F6A-79E4-8156-625F-6369C0AF1DA7}"/>
              </a:ext>
            </a:extLst>
          </p:cNvPr>
          <p:cNvSpPr txBox="1"/>
          <p:nvPr/>
        </p:nvSpPr>
        <p:spPr>
          <a:xfrm>
            <a:off x="4726969" y="1827431"/>
            <a:ext cx="3417923" cy="286232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VN" sz="36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あさくさ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lang="en-VN" sz="3600" b="1" dirty="0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おまつり　が　</a:t>
            </a:r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あります。</a:t>
            </a:r>
            <a:endParaRPr lang="en-VN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5FB6B-EF0A-50E1-85DA-BD4FA65BEF1D}"/>
              </a:ext>
            </a:extLst>
          </p:cNvPr>
          <p:cNvSpPr txBox="1"/>
          <p:nvPr/>
        </p:nvSpPr>
        <p:spPr>
          <a:xfrm>
            <a:off x="4726968" y="865704"/>
            <a:ext cx="3417923" cy="9541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VN" sz="20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ろくがつ</a:t>
            </a:r>
            <a:r>
              <a:rPr lang="ja-JP" altLang="en-US" sz="20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いつか</a:t>
            </a:r>
            <a:endParaRPr lang="en-VN" sz="20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lang="en-VN" sz="36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6月5日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lang="en-VN" sz="3600" b="1" dirty="0">
                <a:solidFill>
                  <a:schemeClr val="bg2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に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endParaRPr lang="en-VN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2455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64F6A-79E4-8156-625F-6369C0AF1DA7}"/>
              </a:ext>
            </a:extLst>
          </p:cNvPr>
          <p:cNvSpPr txBox="1"/>
          <p:nvPr/>
        </p:nvSpPr>
        <p:spPr>
          <a:xfrm>
            <a:off x="4253638" y="2114550"/>
            <a:ext cx="4352116" cy="286232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VN" sz="36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よこはま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lang="en-VN" sz="3600" b="1" dirty="0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はなびまつり　が　</a:t>
            </a:r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endParaRPr lang="en-US" altLang="ja-JP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r"/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あります。</a:t>
            </a:r>
            <a:endParaRPr lang="en-VN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" name="Picture 2" descr="Shape, circle, polygon&#10;&#10;Description automatically generated">
            <a:extLst>
              <a:ext uri="{FF2B5EF4-FFF2-40B4-BE49-F238E27FC236}">
                <a16:creationId xmlns:a16="http://schemas.microsoft.com/office/drawing/2014/main" id="{172A838F-5A11-2406-219A-249E8E7BE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550"/>
            <a:ext cx="3810000" cy="4898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786D2-FF88-DFD9-DE78-DE8E99640BEA}"/>
              </a:ext>
            </a:extLst>
          </p:cNvPr>
          <p:cNvSpPr txBox="1"/>
          <p:nvPr/>
        </p:nvSpPr>
        <p:spPr>
          <a:xfrm>
            <a:off x="4253638" y="514112"/>
            <a:ext cx="4352116" cy="9541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VN" sz="20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しちがつ</a:t>
            </a:r>
            <a:r>
              <a:rPr lang="ja-JP" altLang="en-US" sz="20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にじゅうよっか</a:t>
            </a:r>
            <a:endParaRPr lang="en-VN" sz="20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lang="en-VN" sz="36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７月２４日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lang="en-VN" sz="3600" b="1" dirty="0">
                <a:solidFill>
                  <a:schemeClr val="bg2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に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endParaRPr lang="en-VN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9FC26-F3B2-CF8B-094E-2CEDF53871F0}"/>
              </a:ext>
            </a:extLst>
          </p:cNvPr>
          <p:cNvSpPr txBox="1"/>
          <p:nvPr/>
        </p:nvSpPr>
        <p:spPr>
          <a:xfrm>
            <a:off x="4253638" y="1468219"/>
            <a:ext cx="435211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altLang="ja-JP" sz="3600" dirty="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7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じ　</a:t>
            </a:r>
            <a:r>
              <a:rPr lang="en-VN" sz="3600" b="1" dirty="0">
                <a:solidFill>
                  <a:schemeClr val="bg2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から</a:t>
            </a:r>
            <a:r>
              <a:rPr lang="ja-JP" altLang="en-US" sz="3600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endParaRPr lang="en-VN" sz="3600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21177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E0918A-5526-DC49-949E-39323F9F8440}"/>
              </a:ext>
            </a:extLst>
          </p:cNvPr>
          <p:cNvSpPr txBox="1">
            <a:spLocks/>
          </p:cNvSpPr>
          <p:nvPr/>
        </p:nvSpPr>
        <p:spPr bwMode="auto">
          <a:xfrm>
            <a:off x="0" y="2370535"/>
            <a:ext cx="9296400" cy="26812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/>
          <a:lstStyle>
            <a:lvl1pPr marL="346075" indent="-3460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350"/>
              </a:spcBef>
            </a:pPr>
            <a:r>
              <a:rPr lang="ja-JP" altLang="en-US" sz="24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男：えが　すきですか。</a:t>
            </a:r>
            <a:endParaRPr lang="en-US" altLang="ja-JP" sz="24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女：はい。</a:t>
            </a:r>
            <a:endParaRPr lang="en-US" altLang="ja-JP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4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男：そうですか。びじゅつかんの チケットが ２まいあります。</a:t>
            </a:r>
            <a:endParaRPr lang="en-US" altLang="ja-JP" sz="24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4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いっしょに びじゅつかんへ いきませんか。</a:t>
            </a:r>
            <a:endParaRPr lang="en-US" altLang="ja-JP" sz="24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eaLnBrk="1" hangingPunct="1">
              <a:spcBef>
                <a:spcPts val="1350"/>
              </a:spcBef>
            </a:pPr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女：わあ、いいですね。いきましょう。</a:t>
            </a:r>
            <a:endParaRPr lang="en-US" altLang="en-US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FF91D022-1CCB-9E4C-8923-FA79C9100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92869"/>
            <a:ext cx="3445669" cy="2277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F882B45-0DEC-3A46-8485-AE32223D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06" y="92869"/>
            <a:ext cx="3452813" cy="224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D8EB97F-3E06-ED47-8A0F-6FDA72EDF65A}"/>
              </a:ext>
            </a:extLst>
          </p:cNvPr>
          <p:cNvSpPr/>
          <p:nvPr/>
        </p:nvSpPr>
        <p:spPr>
          <a:xfrm>
            <a:off x="6479608" y="3395239"/>
            <a:ext cx="909411" cy="677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47CAD-C8EB-5F4A-8D02-462AC041F892}"/>
              </a:ext>
            </a:extLst>
          </p:cNvPr>
          <p:cNvSpPr/>
          <p:nvPr/>
        </p:nvSpPr>
        <p:spPr>
          <a:xfrm>
            <a:off x="7389019" y="3374707"/>
            <a:ext cx="1600200" cy="677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" name="7008004_DiscB_05.mp3" descr="7008004_DiscB_05.mp3">
            <a:hlinkClick r:id="" action="ppaction://media"/>
            <a:extLst>
              <a:ext uri="{FF2B5EF4-FFF2-40B4-BE49-F238E27FC236}">
                <a16:creationId xmlns:a16="http://schemas.microsoft.com/office/drawing/2014/main" id="{A80D10F7-0EA0-6342-943B-2AFEB0621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0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 animBg="1" autoUpdateAnimBg="0"/>
      <p:bldP spid="6" grpId="0" animBg="1" autoUpdateAnimBg="0"/>
      <p:bldP spid="7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ncrypted-tbn2.gstatic.com/images?q=tbn:ANd9GcRmp5E4pgidlc8rstonJ0YyNLKAizIJV5sMG-vttrYi-_eAzl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0686">
            <a:off x="195348" y="106200"/>
            <a:ext cx="1622358" cy="985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encrypted-tbn2.gstatic.com/images?q=tbn:ANd9GcRmp5E4pgidlc8rstonJ0YyNLKAizIJV5sMG-vttrYi-_eAzl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5823">
            <a:off x="202500" y="527813"/>
            <a:ext cx="1622358" cy="985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061559" y="1692346"/>
            <a:ext cx="2815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hòa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53953" y="2257840"/>
            <a:ext cx="5172233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私はコンサートのチケットが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13" y="2876903"/>
            <a:ext cx="6651989" cy="2444606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070854" y="2261490"/>
            <a:ext cx="2423219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あります。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 rot="21388333">
            <a:off x="161741" y="1319210"/>
            <a:ext cx="1134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Concert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13809" y="1601369"/>
            <a:ext cx="861448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2</a:t>
            </a:r>
            <a:r>
              <a:rPr lang="ja-JP" altLang="en-US" sz="28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枚</a:t>
            </a:r>
            <a:endParaRPr lang="en-US" sz="28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8006577" y="1409164"/>
            <a:ext cx="8739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まい　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124419" y="1686092"/>
            <a:ext cx="455266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i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 </a:t>
            </a:r>
            <a:r>
              <a:rPr lang="en-US" i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tấm</a:t>
            </a:r>
            <a: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hòa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 rot="187314">
            <a:off x="6393162" y="150049"/>
            <a:ext cx="2461459" cy="1017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/>
              <a:t>助数詞</a:t>
            </a:r>
            <a:endParaRPr lang="en-US" sz="4000" dirty="0"/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 rot="224613">
            <a:off x="6940295" y="110095"/>
            <a:ext cx="15632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000" dirty="0">
                <a:solidFill>
                  <a:schemeClr val="bg1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じょすうし　</a:t>
            </a:r>
            <a:endParaRPr lang="en-US" sz="2000" dirty="0">
              <a:solidFill>
                <a:schemeClr val="bg1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Striped Right Arrow 15"/>
          <p:cNvSpPr/>
          <p:nvPr/>
        </p:nvSpPr>
        <p:spPr>
          <a:xfrm rot="10973366">
            <a:off x="4722354" y="208238"/>
            <a:ext cx="1607664" cy="826774"/>
          </a:xfrm>
          <a:prstGeom prst="strip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8279">
            <a:off x="5029027" y="446355"/>
            <a:ext cx="122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TRỢ SỐ TỪ</a:t>
            </a:r>
          </a:p>
        </p:txBody>
      </p:sp>
      <p:sp>
        <p:nvSpPr>
          <p:cNvPr id="20" name="Rounded Rectangle 19"/>
          <p:cNvSpPr/>
          <p:nvPr/>
        </p:nvSpPr>
        <p:spPr>
          <a:xfrm rot="21376015">
            <a:off x="1874958" y="168243"/>
            <a:ext cx="2827579" cy="906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b="1" dirty="0"/>
              <a:t>CHỦNG LOẠI</a:t>
            </a:r>
          </a:p>
          <a:p>
            <a:pPr algn="ctr"/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40266DB8-29AB-4644-918F-8707423EDCF5}"/>
              </a:ext>
            </a:extLst>
          </p:cNvPr>
          <p:cNvSpPr/>
          <p:nvPr/>
        </p:nvSpPr>
        <p:spPr>
          <a:xfrm>
            <a:off x="5270431" y="3041051"/>
            <a:ext cx="3505200" cy="1216152"/>
          </a:xfrm>
          <a:prstGeom prst="wedgeEllipseCallout">
            <a:avLst>
              <a:gd name="adj1" fmla="val -35186"/>
              <a:gd name="adj2" fmla="val -705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FF00"/>
                </a:solidFill>
              </a:rPr>
              <a:t>Nがあります</a:t>
            </a:r>
            <a:endParaRPr lang="en-US" sz="2000" dirty="0">
              <a:solidFill>
                <a:srgbClr val="FFFF00"/>
              </a:solidFill>
            </a:endParaRPr>
          </a:p>
          <a:p>
            <a:pPr algn="ctr"/>
            <a:r>
              <a:rPr lang="en-US" sz="200" dirty="0" err="1">
                <a:solidFill>
                  <a:srgbClr val="FFFF00"/>
                </a:solidFill>
              </a:rPr>
              <a:t>Có</a:t>
            </a:r>
            <a:r>
              <a:rPr lang="en-US" sz="200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sz="2000" dirty="0" err="1">
                <a:solidFill>
                  <a:srgbClr val="FFFF00"/>
                </a:solidFill>
              </a:rPr>
              <a:t>Có</a:t>
            </a:r>
            <a:r>
              <a:rPr lang="en-US" sz="2000" dirty="0">
                <a:solidFill>
                  <a:srgbClr val="FFFF00"/>
                </a:solidFill>
              </a:rPr>
              <a:t> (</a:t>
            </a:r>
            <a:r>
              <a:rPr lang="en-US" sz="2000" dirty="0" err="1">
                <a:solidFill>
                  <a:srgbClr val="FFFF00"/>
                </a:solidFill>
              </a:rPr>
              <a:t>Sở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hữu</a:t>
            </a:r>
            <a:r>
              <a:rPr lang="en-US" sz="2000" dirty="0">
                <a:solidFill>
                  <a:srgbClr val="FFFF00"/>
                </a:solidFill>
              </a:rPr>
              <a:t>) N</a:t>
            </a:r>
          </a:p>
        </p:txBody>
      </p:sp>
    </p:spTree>
    <p:extLst>
      <p:ext uri="{BB962C8B-B14F-4D97-AF65-F5344CB8AC3E}">
        <p14:creationId xmlns:p14="http://schemas.microsoft.com/office/powerpoint/2010/main" val="34498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2099E-6 L 0.10816 -0.0033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648 L -0.29323 0.1212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0" y="638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0648 L -0.29011 0.1216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7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0" grpId="1" animBg="1"/>
      <p:bldP spid="12" grpId="0"/>
      <p:bldP spid="13" grpId="0" animBg="1"/>
      <p:bldP spid="13" grpId="1" animBg="1"/>
      <p:bldP spid="14" grpId="0"/>
      <p:bldP spid="14" grpId="1"/>
      <p:bldP spid="15" grpId="0" animBg="1"/>
      <p:bldP spid="9" grpId="0" animBg="1"/>
      <p:bldP spid="17" grpId="0"/>
      <p:bldP spid="16" grpId="0" animBg="1"/>
      <p:bldP spid="19" grpId="0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59763" y="263491"/>
            <a:ext cx="4038600" cy="667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第６課</a:t>
            </a:r>
            <a:endParaRPr lang="en-US" sz="2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8200" y="2014548"/>
            <a:ext cx="7620000" cy="23860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一緒に</a:t>
            </a:r>
            <a:endParaRPr lang="en-US" altLang="ja-JP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行きませんか。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 rot="721955">
            <a:off x="6268133" y="1180758"/>
            <a:ext cx="2309116" cy="11637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7" name="Rounded Rectangle 6"/>
          <p:cNvSpPr/>
          <p:nvPr/>
        </p:nvSpPr>
        <p:spPr>
          <a:xfrm rot="829033">
            <a:off x="7900380" y="1418705"/>
            <a:ext cx="548672" cy="12231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44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448E48-897F-7849-8C87-725654D6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0" y="168177"/>
            <a:ext cx="7543800" cy="461665"/>
          </a:xfr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/>
            <a:r>
              <a:rPr lang="ja-JP" altLang="en-US" sz="2400" b="1">
                <a:solidFill>
                  <a:srgbClr val="051729"/>
                </a:solidFill>
                <a:ea typeface="MS PGothic" panose="020B0600070205080204" pitchFamily="34" charset="-128"/>
              </a:rPr>
              <a:t>Ｎが、を　～まい、つ 　Ｖます</a:t>
            </a:r>
            <a:endParaRPr lang="en-US" altLang="ja-JP" sz="2400" b="1">
              <a:solidFill>
                <a:srgbClr val="051729"/>
              </a:solidFill>
              <a:ea typeface="MS PGothic" panose="020B0600070205080204" pitchFamily="34" charset="-128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036E253-C7BA-0145-8BBC-0FCE358D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869" y="1283494"/>
            <a:ext cx="6172200" cy="46166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ja-JP" altLang="en-US" sz="2400" b="1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えいごの　</a:t>
            </a:r>
            <a:r>
              <a:rPr lang="en-US" altLang="ja-JP" sz="2400" b="1" dirty="0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CD</a:t>
            </a:r>
            <a:r>
              <a:rPr lang="ja-JP" altLang="en-US" sz="2400" b="1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を　</a:t>
            </a:r>
            <a:r>
              <a:rPr lang="ja-JP" altLang="en-US" sz="2400" b="1" dirty="0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１</a:t>
            </a:r>
            <a:r>
              <a:rPr lang="ja-JP" altLang="en-US" sz="2400" b="1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まい　</a:t>
            </a:r>
            <a:r>
              <a:rPr lang="ja-JP" altLang="en-US" sz="2400" b="1" dirty="0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かいました。</a:t>
            </a:r>
            <a:endParaRPr lang="en-US" sz="2400" b="1" dirty="0">
              <a:solidFill>
                <a:schemeClr val="tx2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8D602070-7C73-8C41-A66A-EDE645D24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2" y="2723049"/>
            <a:ext cx="5957888" cy="46166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sz="2400" b="1">
                <a:solidFill>
                  <a:schemeClr val="tx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へやに　</a:t>
            </a:r>
            <a:r>
              <a:rPr lang="ja-JP" altLang="en-US" sz="2400" b="1" dirty="0">
                <a:solidFill>
                  <a:schemeClr val="tx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いすが　３つ　あります。</a:t>
            </a:r>
            <a:endParaRPr lang="en-US" sz="2400" b="1" dirty="0">
              <a:solidFill>
                <a:schemeClr val="tx2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FF96744E-C885-1F44-85CA-CDD24682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78" y="3755231"/>
            <a:ext cx="2232422" cy="12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1B55586D-8EAF-A84E-90BB-98FFD3273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4324349"/>
            <a:ext cx="5934075" cy="46166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400" b="1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チケットが　</a:t>
            </a:r>
            <a:r>
              <a:rPr lang="en-US" altLang="ja-JP" sz="2400" b="1" dirty="0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5</a:t>
            </a:r>
            <a:r>
              <a:rPr lang="ja-JP" altLang="en-US" sz="2400" b="1">
                <a:solidFill>
                  <a:schemeClr val="tx2"/>
                </a:solidFill>
                <a:latin typeface="MS Mincho" pitchFamily="49" charset="-128"/>
                <a:ea typeface="MS Mincho" pitchFamily="49" charset="-128"/>
              </a:rPr>
              <a:t>まい　あります。</a:t>
            </a:r>
            <a:endParaRPr lang="en-US" sz="2400" b="1" dirty="0">
              <a:solidFill>
                <a:schemeClr val="tx2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026" name="Picture 2" descr="商用フリーイラスト【CD】 | にほんご教師ピック">
            <a:extLst>
              <a:ext uri="{FF2B5EF4-FFF2-40B4-BE49-F238E27FC236}">
                <a16:creationId xmlns:a16="http://schemas.microsoft.com/office/drawing/2014/main" id="{41644A14-C47B-AF44-A7F2-F5B894AF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95500"/>
            <a:ext cx="2020976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85D382D-81A6-D545-925B-10B210E9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71750"/>
            <a:ext cx="2043113" cy="131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D39A5-1BC1-B44C-AACB-D3BB754D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669" y="288131"/>
            <a:ext cx="7945041" cy="4501754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Tôi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 </a:t>
            </a: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đã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 </a:t>
            </a: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mua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 2 </a:t>
            </a: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áo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 </a:t>
            </a: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sơ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 mi </a:t>
            </a: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đắt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 </a:t>
            </a:r>
            <a:r>
              <a:rPr lang="en-US" altLang="ja-JP" dirty="0" err="1">
                <a:solidFill>
                  <a:srgbClr val="051729"/>
                </a:solidFill>
                <a:ea typeface="MS PGothic" pitchFamily="34" charset="-128"/>
              </a:rPr>
              <a:t>tiền</a:t>
            </a: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.</a:t>
            </a:r>
          </a:p>
          <a:p>
            <a:pPr marL="342900" indent="-342900">
              <a:buNone/>
              <a:defRPr/>
            </a:pP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たかい　シャツを　にまい　買いました。</a:t>
            </a:r>
            <a:endParaRPr lang="en-US" altLang="ja-JP" dirty="0">
              <a:solidFill>
                <a:srgbClr val="051729"/>
              </a:solidFill>
              <a:ea typeface="MS PGothic" pitchFamily="34" charset="-128"/>
            </a:endParaRPr>
          </a:p>
          <a:p>
            <a:pPr marL="342900" indent="-342900">
              <a:buNone/>
              <a:defRPr/>
            </a:pP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2.</a:t>
            </a: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　</a:t>
            </a:r>
            <a:r>
              <a:rPr lang="en-US" dirty="0" err="1">
                <a:solidFill>
                  <a:srgbClr val="051729"/>
                </a:solidFill>
              </a:rPr>
              <a:t>Tôi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có</a:t>
            </a:r>
            <a:r>
              <a:rPr lang="en-US" dirty="0">
                <a:solidFill>
                  <a:srgbClr val="051729"/>
                </a:solidFill>
              </a:rPr>
              <a:t> 6 </a:t>
            </a:r>
            <a:r>
              <a:rPr lang="en-US" dirty="0" err="1">
                <a:solidFill>
                  <a:srgbClr val="051729"/>
                </a:solidFill>
              </a:rPr>
              <a:t>vé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nghe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hòa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nhạc</a:t>
            </a:r>
            <a:r>
              <a:rPr lang="en-US" dirty="0">
                <a:solidFill>
                  <a:srgbClr val="051729"/>
                </a:solidFill>
              </a:rPr>
              <a:t>.</a:t>
            </a:r>
          </a:p>
          <a:p>
            <a:pPr marL="342900" indent="-342900">
              <a:buNone/>
              <a:defRPr/>
            </a:pP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私は　コンサートの　チケットが　ろくまい　あります。</a:t>
            </a:r>
            <a:endParaRPr lang="en-US" dirty="0">
              <a:solidFill>
                <a:srgbClr val="051729"/>
              </a:solidFill>
            </a:endParaRPr>
          </a:p>
          <a:p>
            <a:pPr marL="342900" indent="-342900">
              <a:buNone/>
              <a:defRPr/>
            </a:pP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3</a:t>
            </a: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．</a:t>
            </a:r>
            <a:r>
              <a:rPr lang="en-US" dirty="0" err="1">
                <a:solidFill>
                  <a:srgbClr val="051729"/>
                </a:solidFill>
              </a:rPr>
              <a:t>Tôi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đã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chụp</a:t>
            </a:r>
            <a:r>
              <a:rPr lang="en-US" dirty="0">
                <a:solidFill>
                  <a:srgbClr val="051729"/>
                </a:solidFill>
              </a:rPr>
              <a:t> 3 </a:t>
            </a:r>
            <a:r>
              <a:rPr lang="en-US" dirty="0" err="1">
                <a:solidFill>
                  <a:srgbClr val="051729"/>
                </a:solidFill>
              </a:rPr>
              <a:t>tấm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ảnh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núi</a:t>
            </a:r>
            <a:r>
              <a:rPr lang="en-US" dirty="0">
                <a:solidFill>
                  <a:srgbClr val="051729"/>
                </a:solidFill>
              </a:rPr>
              <a:t>.</a:t>
            </a:r>
          </a:p>
          <a:p>
            <a:pPr marL="342900" indent="-342900">
              <a:buNone/>
              <a:defRPr/>
            </a:pP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やまの　しゃしんを　さんまい　とりました。</a:t>
            </a:r>
            <a:endParaRPr lang="en-US" dirty="0">
              <a:solidFill>
                <a:srgbClr val="051729"/>
              </a:solidFill>
            </a:endParaRPr>
          </a:p>
          <a:p>
            <a:pPr marL="342900" indent="-342900">
              <a:buNone/>
              <a:defRPr/>
            </a:pP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4.</a:t>
            </a: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　</a:t>
            </a:r>
            <a:r>
              <a:rPr lang="en-US" dirty="0" err="1">
                <a:solidFill>
                  <a:srgbClr val="051729"/>
                </a:solidFill>
              </a:rPr>
              <a:t>Tôi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mượn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của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bạn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bè</a:t>
            </a:r>
            <a:r>
              <a:rPr lang="en-US" dirty="0">
                <a:solidFill>
                  <a:srgbClr val="051729"/>
                </a:solidFill>
              </a:rPr>
              <a:t> 4 </a:t>
            </a:r>
            <a:r>
              <a:rPr lang="en-US" dirty="0" err="1">
                <a:solidFill>
                  <a:srgbClr val="051729"/>
                </a:solidFill>
              </a:rPr>
              <a:t>đĩa</a:t>
            </a:r>
            <a:r>
              <a:rPr lang="en-US" dirty="0">
                <a:solidFill>
                  <a:srgbClr val="051729"/>
                </a:solidFill>
              </a:rPr>
              <a:t> CD.</a:t>
            </a:r>
          </a:p>
          <a:p>
            <a:pPr marL="342900" indent="-342900">
              <a:buNone/>
              <a:defRPr/>
            </a:pP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ともだちに　ＣＤを　よんまい　かります。</a:t>
            </a:r>
            <a:endParaRPr lang="en-US" dirty="0">
              <a:solidFill>
                <a:srgbClr val="051729"/>
              </a:solidFill>
            </a:endParaRPr>
          </a:p>
          <a:p>
            <a:pPr marL="342900" indent="-342900">
              <a:buNone/>
              <a:defRPr/>
            </a:pPr>
            <a:r>
              <a:rPr lang="en-US" altLang="ja-JP" dirty="0">
                <a:solidFill>
                  <a:srgbClr val="051729"/>
                </a:solidFill>
                <a:ea typeface="MS PGothic" pitchFamily="34" charset="-128"/>
              </a:rPr>
              <a:t>5</a:t>
            </a: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．</a:t>
            </a:r>
            <a:r>
              <a:rPr lang="en-US" dirty="0" err="1">
                <a:solidFill>
                  <a:srgbClr val="051729"/>
                </a:solidFill>
              </a:rPr>
              <a:t>Tôi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muốn</a:t>
            </a:r>
            <a:r>
              <a:rPr lang="en-US" dirty="0">
                <a:solidFill>
                  <a:srgbClr val="051729"/>
                </a:solidFill>
              </a:rPr>
              <a:t> </a:t>
            </a:r>
            <a:r>
              <a:rPr lang="en-US" dirty="0" err="1">
                <a:solidFill>
                  <a:srgbClr val="051729"/>
                </a:solidFill>
              </a:rPr>
              <a:t>có</a:t>
            </a:r>
            <a:r>
              <a:rPr lang="en-US" dirty="0">
                <a:solidFill>
                  <a:srgbClr val="051729"/>
                </a:solidFill>
              </a:rPr>
              <a:t> 10 </a:t>
            </a:r>
            <a:r>
              <a:rPr lang="en-US" dirty="0" err="1">
                <a:solidFill>
                  <a:srgbClr val="051729"/>
                </a:solidFill>
              </a:rPr>
              <a:t>đĩa</a:t>
            </a:r>
            <a:r>
              <a:rPr lang="en-US" dirty="0">
                <a:solidFill>
                  <a:srgbClr val="051729"/>
                </a:solidFill>
              </a:rPr>
              <a:t> DVD.</a:t>
            </a:r>
          </a:p>
          <a:p>
            <a:pPr marL="342900" indent="-342900">
              <a:buNone/>
              <a:defRPr/>
            </a:pPr>
            <a:r>
              <a:rPr lang="ja-JP" altLang="en-US">
                <a:solidFill>
                  <a:srgbClr val="051729"/>
                </a:solidFill>
                <a:ea typeface="MS PGothic" pitchFamily="34" charset="-128"/>
              </a:rPr>
              <a:t>ＤＶＤが　じゅうまい　ほしいです。</a:t>
            </a:r>
            <a:endParaRPr lang="en-US" dirty="0">
              <a:solidFill>
                <a:srgbClr val="051729"/>
              </a:solidFill>
            </a:endParaRPr>
          </a:p>
          <a:p>
            <a:pPr marL="342900" indent="-342900">
              <a:buFont typeface="Arial" panose="020B0604020202020204" pitchFamily="34" charset="0"/>
              <a:buAutoNum type="arabicPeriod"/>
              <a:defRPr/>
            </a:pPr>
            <a:endParaRPr lang="en-US" dirty="0">
              <a:solidFill>
                <a:srgbClr val="05172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59763" y="263491"/>
            <a:ext cx="4038600" cy="667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第６課</a:t>
            </a:r>
            <a:endParaRPr lang="en-US" sz="2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3400" y="2014548"/>
            <a:ext cx="7924800" cy="23860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どちらがいいですか。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 rot="721955">
            <a:off x="6268133" y="1180758"/>
            <a:ext cx="2309116" cy="11637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7" name="Rounded Rectangle 6"/>
          <p:cNvSpPr/>
          <p:nvPr/>
        </p:nvSpPr>
        <p:spPr>
          <a:xfrm rot="829033">
            <a:off x="7900380" y="1418705"/>
            <a:ext cx="548672" cy="12231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805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8DD73346-8DF6-A840-AD07-96487329EA75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100" b="1">
                <a:solidFill>
                  <a:srgbClr val="7030A0"/>
                </a:solidFill>
                <a:latin typeface="Segoe Print"/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100" b="1">
                <a:solidFill>
                  <a:srgbClr val="7030A0"/>
                </a:solidFill>
                <a:latin typeface="Segoe Print"/>
                <a:ea typeface="MS PGothic" pitchFamily="34" charset="-128"/>
                <a:cs typeface="Arial" pitchFamily="34" charset="0"/>
              </a:rPr>
              <a:t>1</a:t>
            </a:r>
            <a:endParaRPr lang="en-US" sz="2100" b="1">
              <a:solidFill>
                <a:srgbClr val="7030A0"/>
              </a:solidFill>
              <a:latin typeface="Segoe Prin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660-EAD5-0C4D-83BE-B41219E8F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32585"/>
            <a:ext cx="7169944" cy="55399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000" b="1">
                <a:solidFill>
                  <a:srgbClr val="00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solidFill>
                  <a:srgbClr val="00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：えいがで　何が　いちばん　すきですか。</a:t>
            </a:r>
            <a:endParaRPr lang="en-US" altLang="en-US" sz="3000" b="1">
              <a:solidFill>
                <a:srgbClr val="000000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D6D9D0-90C1-2F4A-A24C-7CEAA263BE85}"/>
              </a:ext>
            </a:extLst>
          </p:cNvPr>
          <p:cNvSpPr/>
          <p:nvPr/>
        </p:nvSpPr>
        <p:spPr>
          <a:xfrm>
            <a:off x="3155157" y="3625454"/>
            <a:ext cx="1884760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FFFFFF"/>
              </a:solidFill>
              <a:latin typeface="Segoe Print"/>
            </a:endParaRPr>
          </a:p>
        </p:txBody>
      </p:sp>
      <p:pic>
        <p:nvPicPr>
          <p:cNvPr id="18437" name="Picture 2">
            <a:extLst>
              <a:ext uri="{FF2B5EF4-FFF2-40B4-BE49-F238E27FC236}">
                <a16:creationId xmlns:a16="http://schemas.microsoft.com/office/drawing/2014/main" id="{0EAA0DCA-A2A0-3C45-AC11-4278DA8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659606"/>
            <a:ext cx="3526631" cy="235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3">
            <a:extLst>
              <a:ext uri="{FF2B5EF4-FFF2-40B4-BE49-F238E27FC236}">
                <a16:creationId xmlns:a16="http://schemas.microsoft.com/office/drawing/2014/main" id="{75B204C8-989A-BC4A-8A88-BB3752A0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1" y="659606"/>
            <a:ext cx="3451622" cy="235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BD913-0647-5C43-BDC9-59BBB013E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77903"/>
            <a:ext cx="7169944" cy="553998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000" b="1">
                <a:solidFill>
                  <a:srgbClr val="FFFFFF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000" b="1">
                <a:solidFill>
                  <a:srgbClr val="FFFFFF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：コメディーが　いちばん　すきです。</a:t>
            </a:r>
            <a:endParaRPr lang="en-US" altLang="en-US" sz="3000" b="1">
              <a:solidFill>
                <a:srgbClr val="FFFFFF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D5A50-6992-114D-96DA-75406CF611B7}"/>
              </a:ext>
            </a:extLst>
          </p:cNvPr>
          <p:cNvSpPr/>
          <p:nvPr/>
        </p:nvSpPr>
        <p:spPr>
          <a:xfrm>
            <a:off x="1758554" y="3625454"/>
            <a:ext cx="597694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FFFFFF"/>
              </a:solidFill>
              <a:latin typeface="Segoe Print"/>
            </a:endParaRPr>
          </a:p>
        </p:txBody>
      </p:sp>
      <p:pic>
        <p:nvPicPr>
          <p:cNvPr id="2" name="7008004_DiscB_07.mp3" descr="7008004_DiscB_07.mp3">
            <a:hlinkClick r:id="" action="ppaction://media"/>
            <a:extLst>
              <a:ext uri="{FF2B5EF4-FFF2-40B4-BE49-F238E27FC236}">
                <a16:creationId xmlns:a16="http://schemas.microsoft.com/office/drawing/2014/main" id="{8913282A-F138-604C-885E-BE54BB048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5435" y="68806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11" grpId="0" animBg="1" autoUpdateAnimBg="0"/>
      <p:bldP spid="13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Documents and Settings\thulx\My Documents\hoa qua.jpg">
            <a:extLst>
              <a:ext uri="{FF2B5EF4-FFF2-40B4-BE49-F238E27FC236}">
                <a16:creationId xmlns:a16="http://schemas.microsoft.com/office/drawing/2014/main" id="{E5067CF3-A721-7041-A5C4-358A9201A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917277"/>
            <a:ext cx="4114800" cy="2085203"/>
          </a:xfrm>
          <a:noFill/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E4C975D6-63C3-E646-86BF-34244EC54F2C}"/>
              </a:ext>
            </a:extLst>
          </p:cNvPr>
          <p:cNvSpPr/>
          <p:nvPr/>
        </p:nvSpPr>
        <p:spPr>
          <a:xfrm>
            <a:off x="6777038" y="2196565"/>
            <a:ext cx="2286000" cy="1028700"/>
          </a:xfrm>
          <a:prstGeom prst="cloudCallout">
            <a:avLst>
              <a:gd name="adj1" fmla="val -55983"/>
              <a:gd name="adj2" fmla="val -27096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50" b="1" dirty="0" err="1">
                <a:solidFill>
                  <a:srgbClr val="FFFFFF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りんご</a:t>
            </a:r>
            <a:endParaRPr lang="en-US" sz="2250" b="1" dirty="0">
              <a:solidFill>
                <a:srgbClr val="FFFFFF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22BEB67-78AD-5B48-8DD4-DF882BD96C10}"/>
              </a:ext>
            </a:extLst>
          </p:cNvPr>
          <p:cNvSpPr/>
          <p:nvPr/>
        </p:nvSpPr>
        <p:spPr>
          <a:xfrm>
            <a:off x="157163" y="2190750"/>
            <a:ext cx="2286000" cy="1028700"/>
          </a:xfrm>
          <a:prstGeom prst="cloudCallout">
            <a:avLst>
              <a:gd name="adj1" fmla="val 51192"/>
              <a:gd name="adj2" fmla="val 79902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250" b="1">
                <a:solidFill>
                  <a:srgbClr val="FFFFFF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くだもの</a:t>
            </a:r>
            <a:endParaRPr lang="en-US" sz="2250" b="1" dirty="0">
              <a:solidFill>
                <a:srgbClr val="FFFFFF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01D010-C598-5142-91AB-A2632BF3D017}"/>
              </a:ext>
            </a:extLst>
          </p:cNvPr>
          <p:cNvSpPr txBox="1">
            <a:spLocks/>
          </p:cNvSpPr>
          <p:nvPr/>
        </p:nvSpPr>
        <p:spPr bwMode="auto">
          <a:xfrm>
            <a:off x="1128712" y="4232882"/>
            <a:ext cx="6886575" cy="685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625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くだもので りんごが　いちばん すきです。</a:t>
            </a:r>
            <a:endParaRPr lang="en-US" altLang="en-US" sz="2625" b="1" dirty="0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F9C9FE-639B-DC6D-EEB1-4A8C8402EF22}"/>
              </a:ext>
            </a:extLst>
          </p:cNvPr>
          <p:cNvSpPr/>
          <p:nvPr/>
        </p:nvSpPr>
        <p:spPr>
          <a:xfrm>
            <a:off x="157163" y="38667"/>
            <a:ext cx="5557838" cy="1622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N1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（のなか）で</a:t>
            </a:r>
            <a:r>
              <a:rPr lang="en-US" altLang="ja-JP" sz="2800" dirty="0">
                <a:solidFill>
                  <a:prstClr val="white"/>
                </a:solidFill>
                <a:latin typeface="Tw Cen MT"/>
                <a:ea typeface="HGPｺﾞｼｯｸE" panose="020B0900000000000000" pitchFamily="34" charset="-128"/>
              </a:rPr>
              <a:t>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N2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が　いちばん</a:t>
            </a:r>
            <a:r>
              <a:rPr kumimoji="0" lang="vi-VN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</a:rPr>
              <a:t> 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A</a:t>
            </a:r>
            <a:endParaRPr kumimoji="0" lang="vi-VN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HGPｺﾞｼｯｸE" panose="020B0900000000000000" pitchFamily="34" charset="-128"/>
            </a:endParaRPr>
          </a:p>
          <a:p>
            <a:pPr lvl="0" algn="ctr">
              <a:defRPr/>
            </a:pP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Trong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số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N1 </a:t>
            </a: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thì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N2 A </a:t>
            </a: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nhất</a:t>
            </a:r>
            <a:endParaRPr lang="en-US" altLang="ja-JP" sz="2800" b="1" dirty="0">
              <a:solidFill>
                <a:srgbClr val="000000"/>
              </a:solidFill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A: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tính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từ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0D803061-1B8F-6A95-6CF4-E96A27770ED0}"/>
              </a:ext>
            </a:extLst>
          </p:cNvPr>
          <p:cNvSpPr/>
          <p:nvPr/>
        </p:nvSpPr>
        <p:spPr>
          <a:xfrm rot="325178">
            <a:off x="5638855" y="109819"/>
            <a:ext cx="3629435" cy="1786509"/>
          </a:xfrm>
          <a:prstGeom prst="wedgeEllipseCallout">
            <a:avLst>
              <a:gd name="adj1" fmla="val -54657"/>
              <a:gd name="adj2" fmla="val 5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いちばん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đem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5C2AD5B5-64B1-694E-9E87-B1BA52B0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47636"/>
            <a:ext cx="8892779" cy="99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>
            <a:extLst>
              <a:ext uri="{FF2B5EF4-FFF2-40B4-BE49-F238E27FC236}">
                <a16:creationId xmlns:a16="http://schemas.microsoft.com/office/drawing/2014/main" id="{DE954ACA-9495-C74F-82D0-560FE316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630091"/>
            <a:ext cx="8992791" cy="69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24BC74-B427-E54C-A897-A1EBDD4A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3496865"/>
            <a:ext cx="7952185" cy="55006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ja-JP" altLang="en-US" b="1" dirty="0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①飲み物で　ビールが　いちばん　すきです。</a:t>
            </a:r>
            <a:endParaRPr lang="en-US" b="1" dirty="0">
              <a:solidFill>
                <a:srgbClr val="262626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119B8A-600B-D84E-8208-52132AE0EB3B}"/>
              </a:ext>
            </a:extLst>
          </p:cNvPr>
          <p:cNvSpPr txBox="1">
            <a:spLocks/>
          </p:cNvSpPr>
          <p:nvPr/>
        </p:nvSpPr>
        <p:spPr bwMode="auto">
          <a:xfrm>
            <a:off x="157163" y="4307681"/>
            <a:ext cx="7952185" cy="5500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9pPr>
          </a:lstStyle>
          <a:p>
            <a:pPr defTabSz="685800" eaLnBrk="1" hangingPunct="1">
              <a:defRPr/>
            </a:pPr>
            <a:r>
              <a:rPr lang="ja-JP" altLang="en-US" sz="2700" b="1" dirty="0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②スポーツで　やきゅうが　いちばん　すきです。</a:t>
            </a:r>
            <a:endParaRPr lang="en-US" sz="2700" b="1" dirty="0">
              <a:solidFill>
                <a:srgbClr val="262626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093841-9545-FC13-B6CB-CC90F175B601}"/>
              </a:ext>
            </a:extLst>
          </p:cNvPr>
          <p:cNvSpPr/>
          <p:nvPr/>
        </p:nvSpPr>
        <p:spPr>
          <a:xfrm>
            <a:off x="157163" y="38667"/>
            <a:ext cx="5557838" cy="1622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N1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（のなか）で</a:t>
            </a:r>
            <a:r>
              <a:rPr lang="en-US" altLang="ja-JP" sz="2800" dirty="0">
                <a:solidFill>
                  <a:prstClr val="white"/>
                </a:solidFill>
                <a:latin typeface="Tw Cen MT"/>
                <a:ea typeface="HGPｺﾞｼｯｸE" panose="020B0900000000000000" pitchFamily="34" charset="-128"/>
              </a:rPr>
              <a:t>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N2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GPｺﾞｼｯｸE" panose="020B0900000000000000" pitchFamily="34" charset="-128"/>
              </a:rPr>
              <a:t>が　いちばん</a:t>
            </a:r>
            <a:r>
              <a:rPr kumimoji="0" lang="vi-VN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</a:rPr>
              <a:t> 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A</a:t>
            </a:r>
            <a:endParaRPr kumimoji="0" lang="vi-VN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HGPｺﾞｼｯｸE" panose="020B0900000000000000" pitchFamily="34" charset="-128"/>
            </a:endParaRPr>
          </a:p>
          <a:p>
            <a:pPr lvl="0" algn="ctr">
              <a:defRPr/>
            </a:pP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Trong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số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N1 </a:t>
            </a: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thì</a:t>
            </a:r>
            <a:r>
              <a:rPr lang="en-US" altLang="ja-JP" sz="2800" b="1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N2 A </a:t>
            </a:r>
            <a:r>
              <a:rPr lang="en-US" altLang="ja-JP" sz="2800" b="1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nhất</a:t>
            </a:r>
            <a:endParaRPr lang="en-US" altLang="ja-JP" sz="2800" b="1" dirty="0">
              <a:solidFill>
                <a:srgbClr val="000000"/>
              </a:solidFill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A: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tính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từ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5263E8AA-DCD9-BB94-123B-47DF472BE97E}"/>
              </a:ext>
            </a:extLst>
          </p:cNvPr>
          <p:cNvSpPr/>
          <p:nvPr/>
        </p:nvSpPr>
        <p:spPr>
          <a:xfrm rot="325178">
            <a:off x="5567753" y="20143"/>
            <a:ext cx="3629435" cy="1786509"/>
          </a:xfrm>
          <a:prstGeom prst="wedgeEllipseCallout">
            <a:avLst>
              <a:gd name="adj1" fmla="val -56981"/>
              <a:gd name="adj2" fmla="val -93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Đặt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いちばん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ngay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phía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trước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tính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từ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được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đem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so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sánh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EB9548-3D3A-324A-B7E1-FE7A2C12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8" y="1158479"/>
            <a:ext cx="8507016" cy="55006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ja-JP" altLang="en-US" sz="4000" b="1" dirty="0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③</a:t>
            </a:r>
            <a:r>
              <a:rPr lang="ja-JP" altLang="en-US" sz="4000" b="1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かしゅ・スマイル・すき</a:t>
            </a:r>
            <a:endParaRPr lang="en-US" sz="4000" b="1" dirty="0">
              <a:solidFill>
                <a:srgbClr val="262626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E1BFBD-F864-7C42-BC1F-72D970C5A12A}"/>
              </a:ext>
            </a:extLst>
          </p:cNvPr>
          <p:cNvSpPr txBox="1">
            <a:spLocks/>
          </p:cNvSpPr>
          <p:nvPr/>
        </p:nvSpPr>
        <p:spPr bwMode="auto">
          <a:xfrm>
            <a:off x="147638" y="1970485"/>
            <a:ext cx="8507016" cy="5500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9pPr>
          </a:lstStyle>
          <a:p>
            <a:pPr defTabSz="685800" eaLnBrk="1" hangingPunct="1">
              <a:defRPr/>
            </a:pPr>
            <a:r>
              <a:rPr lang="ja-JP" altLang="en-US" sz="4000" b="1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④日本・ほっかいどう・きれい</a:t>
            </a:r>
            <a:endParaRPr lang="en-US" sz="4000" b="1" dirty="0">
              <a:solidFill>
                <a:srgbClr val="262626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10AD6C-91CE-0C45-936D-B9737959347B}"/>
              </a:ext>
            </a:extLst>
          </p:cNvPr>
          <p:cNvSpPr txBox="1">
            <a:spLocks/>
          </p:cNvSpPr>
          <p:nvPr/>
        </p:nvSpPr>
        <p:spPr bwMode="auto">
          <a:xfrm>
            <a:off x="147638" y="2730580"/>
            <a:ext cx="8507016" cy="5500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9pPr>
          </a:lstStyle>
          <a:p>
            <a:pPr defTabSz="685800" eaLnBrk="1" hangingPunct="1">
              <a:defRPr/>
            </a:pPr>
            <a:r>
              <a:rPr lang="ja-JP" altLang="en-US" sz="4000" b="1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⑤きせつ・なつ・すき</a:t>
            </a:r>
            <a:endParaRPr lang="en-US" sz="4000" b="1" dirty="0">
              <a:solidFill>
                <a:srgbClr val="262626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78E7DF-D1F2-8947-859D-5A0DE954E9A9}"/>
              </a:ext>
            </a:extLst>
          </p:cNvPr>
          <p:cNvSpPr txBox="1">
            <a:spLocks/>
          </p:cNvSpPr>
          <p:nvPr/>
        </p:nvSpPr>
        <p:spPr bwMode="auto">
          <a:xfrm>
            <a:off x="147638" y="3490675"/>
            <a:ext cx="8507016" cy="5500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Segoe Print" pitchFamily="2" charset="0"/>
              </a:defRPr>
            </a:lvl9pPr>
          </a:lstStyle>
          <a:p>
            <a:pPr defTabSz="685800" eaLnBrk="1" hangingPunct="1">
              <a:defRPr/>
            </a:pPr>
            <a:r>
              <a:rPr lang="en-US" altLang="ja-JP" sz="4000" b="1" dirty="0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⑥</a:t>
            </a:r>
            <a:r>
              <a:rPr lang="ja-JP" altLang="en-US" sz="4000" b="1">
                <a:solidFill>
                  <a:srgbClr val="262626"/>
                </a:solidFill>
                <a:latin typeface="MS Mincho" pitchFamily="49" charset="-128"/>
                <a:ea typeface="MS Mincho" pitchFamily="49" charset="-128"/>
              </a:rPr>
              <a:t>一年・２月・さむい。</a:t>
            </a:r>
            <a:endParaRPr lang="en-US" sz="4000" b="1" dirty="0">
              <a:solidFill>
                <a:srgbClr val="262626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4997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913871" y="3248735"/>
            <a:ext cx="164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Ở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　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Nhật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Bản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954493" y="3960610"/>
            <a:ext cx="164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Trong 1 năm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712790"/>
            <a:ext cx="5083175" cy="5857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～が　いちばん　～です。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2911239" y="2478263"/>
            <a:ext cx="381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(Tôi) thích bóng đá nhất.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2907535" y="4005972"/>
            <a:ext cx="4792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Tháng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 8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nóng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nhất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2827338" y="3070150"/>
            <a:ext cx="4792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Tokyo rộng lớn Nhất.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1971" y="129231"/>
            <a:ext cx="3117850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～（</a:t>
            </a:r>
            <a:r>
              <a:rPr kumimoji="0" lang="vi-VN" altLang="ja-JP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N</a:t>
            </a: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）</a:t>
            </a: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6338" y="3131260"/>
            <a:ext cx="6621462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東京が　いちばん　大きいです。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0147" y="3884748"/>
            <a:ext cx="6621462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8</a:t>
            </a: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月が　いちばん　あついです。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-26641" y="2466750"/>
            <a:ext cx="267821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Trong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các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môn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thể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 </a:t>
            </a: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thao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6641" y="2338127"/>
            <a:ext cx="2537531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スポーツで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078" y="3117985"/>
            <a:ext cx="1756099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日本で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5372" y="3899382"/>
            <a:ext cx="1353347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1</a:t>
            </a: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年で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17850" y="3884748"/>
            <a:ext cx="609600" cy="5826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214688" y="3120148"/>
            <a:ext cx="609600" cy="582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20938" y="3120148"/>
            <a:ext cx="1001712" cy="5826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409825" y="3868873"/>
            <a:ext cx="852488" cy="58261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3" name="Rounded Rectangular Callout 32"/>
          <p:cNvSpPr/>
          <p:nvPr/>
        </p:nvSpPr>
        <p:spPr>
          <a:xfrm rot="21015042">
            <a:off x="222250" y="2420862"/>
            <a:ext cx="1371600" cy="728663"/>
          </a:xfrm>
          <a:prstGeom prst="wedgeRoundRectCallout">
            <a:avLst>
              <a:gd name="adj1" fmla="val 97403"/>
              <a:gd name="adj2" fmla="val 13915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GPｺﾞｼｯｸE" panose="020B0900000000000000" pitchFamily="34" charset="-128"/>
                <a:cs typeface="+mn-cs"/>
              </a:rPr>
              <a:t>どこ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6338" y="2341343"/>
            <a:ext cx="6621462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tMotoyaKyotai" pitchFamily="18" charset="-128"/>
                <a:ea typeface="NtMotoyaKyotai" pitchFamily="18" charset="-128"/>
                <a:cs typeface="+mn-cs"/>
              </a:rPr>
              <a:t>サッカーが　いちばん　すきです。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tMotoyaKyotai" pitchFamily="18" charset="-128"/>
              <a:ea typeface="NtMotoyaKyotai" pitchFamily="18" charset="-128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038600" y="2385937"/>
            <a:ext cx="609600" cy="581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6025" y="2385937"/>
            <a:ext cx="1712676" cy="58102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4" name="Rounded Rectangular Callout 33"/>
          <p:cNvSpPr/>
          <p:nvPr/>
        </p:nvSpPr>
        <p:spPr>
          <a:xfrm rot="367354">
            <a:off x="4018841" y="4417823"/>
            <a:ext cx="1675487" cy="710027"/>
          </a:xfrm>
          <a:prstGeom prst="wedgeRoundRectCallout">
            <a:avLst>
              <a:gd name="adj1" fmla="val -100284"/>
              <a:gd name="adj2" fmla="val -444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GPｺﾞｼｯｸE" panose="020B0900000000000000" pitchFamily="34" charset="-128"/>
                <a:cs typeface="+mn-cs"/>
              </a:rPr>
              <a:t>いつ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HGPｺﾞｼｯｸE" panose="020B09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GPｺﾞｼｯｸE" panose="020B0900000000000000" pitchFamily="34" charset="-128"/>
                <a:cs typeface="+mn-cs"/>
              </a:rPr>
              <a:t>なんがつ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463">
            <a:off x="203327" y="173679"/>
            <a:ext cx="1783581" cy="1251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82307">
            <a:off x="1535934" y="161763"/>
            <a:ext cx="27432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HGPｺﾞｼｯｸE" panose="020B0900000000000000" pitchFamily="34" charset="-128"/>
                <a:cs typeface="Tahoma" panose="020B0604030504040204" pitchFamily="34" charset="0"/>
              </a:rPr>
              <a:t>So sánh nhất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Oval Callout 8"/>
          <p:cNvSpPr/>
          <p:nvPr/>
        </p:nvSpPr>
        <p:spPr>
          <a:xfrm rot="20812739">
            <a:off x="2697232" y="223825"/>
            <a:ext cx="1905000" cy="914400"/>
          </a:xfrm>
          <a:prstGeom prst="wedgeEllipseCallout">
            <a:avLst>
              <a:gd name="adj1" fmla="val 94221"/>
              <a:gd name="adj2" fmla="val 659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định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phạm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vị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2" name="Rounded Rectangular Callout 31"/>
          <p:cNvSpPr/>
          <p:nvPr/>
        </p:nvSpPr>
        <p:spPr>
          <a:xfrm rot="857161">
            <a:off x="4040407" y="1434314"/>
            <a:ext cx="1371600" cy="728663"/>
          </a:xfrm>
          <a:prstGeom prst="wedgeRoundRectCallout">
            <a:avLst>
              <a:gd name="adj1" fmla="val -77090"/>
              <a:gd name="adj2" fmla="val 1413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HGPｺﾞｼｯｸE" panose="020B0900000000000000" pitchFamily="34" charset="-128"/>
                <a:cs typeface="+mn-cs"/>
              </a:rPr>
              <a:t>なに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30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" grpId="0" animBg="1"/>
      <p:bldP spid="4" grpId="0"/>
      <p:bldP spid="5" grpId="0"/>
      <p:bldP spid="7" grpId="0"/>
      <p:bldP spid="8" grpId="0" animBg="1"/>
      <p:bldP spid="14" grpId="0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33" grpId="0" animBg="1"/>
      <p:bldP spid="26" grpId="0" animBg="1"/>
      <p:bldP spid="26" grpId="1" animBg="1"/>
      <p:bldP spid="27" grpId="0" animBg="1"/>
      <p:bldP spid="34" grpId="0" animBg="1"/>
      <p:bldP spid="2" grpId="0" animBg="1"/>
      <p:bldP spid="9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ECA186-A62B-8944-93A7-75A94B2A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30969"/>
            <a:ext cx="9067800" cy="588169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ja-JP" b="1" dirty="0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N1</a:t>
            </a:r>
            <a:r>
              <a:rPr lang="ja-JP" altLang="en-US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でなに、だれ、どこ、いつが　いちばん　</a:t>
            </a:r>
            <a:r>
              <a:rPr lang="en-US" altLang="ja-JP" sz="4000" b="1" dirty="0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45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ですか。</a:t>
            </a:r>
            <a:endParaRPr lang="en-US" altLang="en-US" b="1" dirty="0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6866" name="Picture 2" descr="C:\Documents and Settings\thulx\My Documents\bon mua.png">
            <a:extLst>
              <a:ext uri="{FF2B5EF4-FFF2-40B4-BE49-F238E27FC236}">
                <a16:creationId xmlns:a16="http://schemas.microsoft.com/office/drawing/2014/main" id="{F8FBC72F-BEAD-0D4F-87D8-EF09B03A67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831057"/>
            <a:ext cx="4914900" cy="2165747"/>
          </a:xfr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59C8F9-3445-464C-8A2E-FE9E7AABA895}"/>
              </a:ext>
            </a:extLst>
          </p:cNvPr>
          <p:cNvSpPr txBox="1">
            <a:spLocks/>
          </p:cNvSpPr>
          <p:nvPr/>
        </p:nvSpPr>
        <p:spPr bwMode="auto">
          <a:xfrm>
            <a:off x="914400" y="3145631"/>
            <a:ext cx="6827044" cy="6858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625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きせつで　いつが　いちばん　いいですか。</a:t>
            </a:r>
            <a:endParaRPr lang="en-US" altLang="en-US" sz="2625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74FB39-B81E-AC4A-86D4-5B52061E8E15}"/>
              </a:ext>
            </a:extLst>
          </p:cNvPr>
          <p:cNvSpPr txBox="1">
            <a:spLocks/>
          </p:cNvSpPr>
          <p:nvPr/>
        </p:nvSpPr>
        <p:spPr bwMode="auto">
          <a:xfrm>
            <a:off x="957262" y="3943350"/>
            <a:ext cx="6740129" cy="6858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625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あきが　いちばん　いいです。</a:t>
            </a:r>
            <a:endParaRPr lang="en-US" altLang="en-US" sz="2625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>
            <a:extLst>
              <a:ext uri="{FF2B5EF4-FFF2-40B4-BE49-F238E27FC236}">
                <a16:creationId xmlns:a16="http://schemas.microsoft.com/office/drawing/2014/main" id="{2456616A-1E5A-A149-8457-D62BD1B2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" y="96442"/>
            <a:ext cx="9018984" cy="184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4BBAB588-579A-5D47-B7B9-421694C3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" y="2137172"/>
            <a:ext cx="3927872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3B87D4-A6F1-EE43-976D-14EBC5C9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2137172"/>
            <a:ext cx="4986338" cy="184665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marL="0" indent="0">
              <a:buNone/>
              <a:defRPr/>
            </a:pPr>
            <a:r>
              <a:rPr lang="en-US" altLang="ja-JP" sz="2400" b="1">
                <a:solidFill>
                  <a:schemeClr val="tx2"/>
                </a:solidFill>
                <a:ea typeface="MS PGothic" pitchFamily="34" charset="-128"/>
              </a:rPr>
              <a:t>A</a:t>
            </a:r>
            <a:r>
              <a:rPr lang="ja-JP" altLang="en-US" sz="2400" b="1">
                <a:solidFill>
                  <a:schemeClr val="tx2"/>
                </a:solidFill>
                <a:ea typeface="MS PGothic" pitchFamily="34" charset="-128"/>
              </a:rPr>
              <a:t>：ときょうで　どこが　いちばん　おもしろいですか。</a:t>
            </a:r>
            <a:endParaRPr lang="en-US" altLang="ja-JP" sz="2400" b="1">
              <a:solidFill>
                <a:schemeClr val="tx2"/>
              </a:solidFill>
              <a:ea typeface="MS PGothic" pitchFamily="34" charset="-128"/>
            </a:endParaRPr>
          </a:p>
          <a:p>
            <a:pPr marL="0" indent="0">
              <a:buNone/>
              <a:defRPr/>
            </a:pPr>
            <a:r>
              <a:rPr lang="en-US" altLang="ja-JP" sz="2400" b="1">
                <a:solidFill>
                  <a:srgbClr val="FF0000"/>
                </a:solidFill>
                <a:ea typeface="MS PGothic" pitchFamily="34" charset="-128"/>
              </a:rPr>
              <a:t>B</a:t>
            </a:r>
            <a:r>
              <a:rPr lang="ja-JP" altLang="en-US" sz="2400" b="1">
                <a:solidFill>
                  <a:srgbClr val="FF0000"/>
                </a:solidFill>
                <a:ea typeface="MS PGothic" pitchFamily="34" charset="-128"/>
              </a:rPr>
              <a:t>：あきはばらが　いちばん　　　おもしろいです。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A544E-3476-0840-B6C5-22A71838195A}"/>
              </a:ext>
            </a:extLst>
          </p:cNvPr>
          <p:cNvSpPr/>
          <p:nvPr/>
        </p:nvSpPr>
        <p:spPr>
          <a:xfrm>
            <a:off x="23117" y="88658"/>
            <a:ext cx="722519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+mj-ea"/>
              </a:rPr>
              <a:t>ワン</a:t>
            </a:r>
            <a:r>
              <a:rPr lang="en-US" sz="2400" dirty="0">
                <a:latin typeface="+mj-ea"/>
              </a:rPr>
              <a:t>：</a:t>
            </a:r>
            <a:r>
              <a:rPr lang="ja-JP" altLang="en-US" sz="2400">
                <a:latin typeface="+mj-ea"/>
              </a:rPr>
              <a:t>パクさん、ダニエルさん、</a:t>
            </a:r>
            <a:br>
              <a:rPr lang="en-US" altLang="ja-JP" sz="1600" dirty="0">
                <a:latin typeface="+mj-ea"/>
              </a:rPr>
            </a:br>
            <a:r>
              <a:rPr lang="ja-JP" altLang="en-US" sz="2400">
                <a:latin typeface="+mj-ea"/>
              </a:rPr>
              <a:t>　　　</a:t>
            </a:r>
            <a:r>
              <a:rPr lang="ja-JP" altLang="en-US" sz="1600">
                <a:latin typeface="+mj-ea"/>
              </a:rPr>
              <a:t>こんばん　いっしょ　　　　　はん</a:t>
            </a:r>
            <a:br>
              <a:rPr lang="en-US" altLang="ja-JP" sz="2400" dirty="0">
                <a:latin typeface="+mj-ea"/>
              </a:rPr>
            </a:br>
            <a:r>
              <a:rPr lang="ja-JP" altLang="en-US" sz="2400">
                <a:latin typeface="+mj-ea"/>
              </a:rPr>
              <a:t>　　　今晩　一緒に　ご飯を　食べに　行きませんか。</a:t>
            </a:r>
            <a:endParaRPr lang="en-US" altLang="ja-JP" sz="2400" dirty="0">
              <a:latin typeface="+mj-ea"/>
            </a:endParaRPr>
          </a:p>
          <a:p>
            <a:endParaRPr lang="en-US" sz="2400" b="1" dirty="0">
              <a:latin typeface="+mj-ea"/>
            </a:endParaRPr>
          </a:p>
          <a:p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ダニエル：いいですね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。</a:t>
            </a:r>
            <a:r>
              <a:rPr lang="ja-JP" altLang="en-US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　食べに　行きましょう。</a:t>
            </a:r>
            <a:endParaRPr lang="vi-VN" altLang="ja-JP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  <a:p>
            <a:endParaRPr lang="vi-VN" altLang="ja-JP" sz="2400" b="1" dirty="0">
              <a:latin typeface="+mj-ea"/>
            </a:endParaRPr>
          </a:p>
          <a:p>
            <a:r>
              <a:rPr lang="en-US" altLang="ja-JP" sz="16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                                              </a:t>
            </a:r>
            <a:r>
              <a:rPr lang="ja-JP" altLang="en-US" sz="1600">
                <a:latin typeface="+mj-ea"/>
              </a:rPr>
              <a:t>こんばん</a:t>
            </a:r>
            <a:endParaRPr lang="en-US" sz="2400" dirty="0">
              <a:latin typeface="+mj-ea"/>
            </a:endParaRPr>
          </a:p>
          <a:p>
            <a:r>
              <a:rPr lang="ja-JP" altLang="en-US" sz="2400">
                <a:latin typeface="+mj-ea"/>
              </a:rPr>
              <a:t>パク：ああ、すみません、今晩は</a:t>
            </a:r>
            <a:r>
              <a:rPr lang="ja-JP" altLang="en-US" sz="2400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ちょっと</a:t>
            </a:r>
            <a:r>
              <a:rPr lang="en-US" altLang="ja-JP" sz="2400" dirty="0">
                <a:latin typeface="+mj-ea"/>
              </a:rPr>
              <a:t>…</a:t>
            </a:r>
          </a:p>
          <a:p>
            <a:endParaRPr lang="en-US" altLang="ja-JP" sz="2400" b="1" dirty="0">
              <a:latin typeface="+mj-ea"/>
            </a:endParaRPr>
          </a:p>
        </p:txBody>
      </p:sp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41556EC9-4B26-AB4B-BCAC-E878E005FDBB}"/>
              </a:ext>
            </a:extLst>
          </p:cNvPr>
          <p:cNvSpPr/>
          <p:nvPr/>
        </p:nvSpPr>
        <p:spPr>
          <a:xfrm>
            <a:off x="5876377" y="61258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2100" b="1" dirty="0">
                <a:solidFill>
                  <a:srgbClr val="7030A0"/>
                </a:solidFill>
                <a:ea typeface="MS PGothic" pitchFamily="34" charset="-128"/>
              </a:rPr>
              <a:t>チャレンジ　１</a:t>
            </a:r>
            <a:endParaRPr lang="en-US" sz="2100" b="1" dirty="0">
              <a:solidFill>
                <a:srgbClr val="7030A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B1C05-3A3F-1C42-9CD2-240DF8A31153}"/>
              </a:ext>
            </a:extLst>
          </p:cNvPr>
          <p:cNvSpPr/>
          <p:nvPr/>
        </p:nvSpPr>
        <p:spPr>
          <a:xfrm>
            <a:off x="4727321" y="795413"/>
            <a:ext cx="2144315" cy="5254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pic>
        <p:nvPicPr>
          <p:cNvPr id="20485" name="Picture 2">
            <a:extLst>
              <a:ext uri="{FF2B5EF4-FFF2-40B4-BE49-F238E27FC236}">
                <a16:creationId xmlns:a16="http://schemas.microsoft.com/office/drawing/2014/main" id="{C32A955D-7C65-824F-B8D5-245273A1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56" y="2131385"/>
            <a:ext cx="3167958" cy="21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283886F-2702-E142-9FB2-FB3746509C91}"/>
              </a:ext>
            </a:extLst>
          </p:cNvPr>
          <p:cNvSpPr/>
          <p:nvPr/>
        </p:nvSpPr>
        <p:spPr>
          <a:xfrm>
            <a:off x="4659653" y="1567340"/>
            <a:ext cx="1916664" cy="5254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pic>
        <p:nvPicPr>
          <p:cNvPr id="3" name="7008004_DiscB_02.mp3" descr="7008004_DiscB_02.mp3">
            <a:hlinkClick r:id="" action="ppaction://media"/>
            <a:extLst>
              <a:ext uri="{FF2B5EF4-FFF2-40B4-BE49-F238E27FC236}">
                <a16:creationId xmlns:a16="http://schemas.microsoft.com/office/drawing/2014/main" id="{B91E2285-554B-0946-B812-DE9AB408D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33133" y="1068081"/>
            <a:ext cx="762000" cy="762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 autoUpdateAnimBg="0"/>
      <p:bldP spid="10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6A58D450-EFC9-D940-B1F0-01050957BADC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100" b="1">
                <a:solidFill>
                  <a:srgbClr val="7030A0"/>
                </a:solidFill>
                <a:latin typeface="Segoe Print"/>
                <a:ea typeface="MS PGothic" pitchFamily="34" charset="-128"/>
                <a:cs typeface="Arial" pitchFamily="34" charset="0"/>
              </a:rPr>
              <a:t>チャレンジ　２</a:t>
            </a:r>
            <a:endParaRPr lang="en-US" sz="2100" b="1">
              <a:solidFill>
                <a:srgbClr val="7030A0"/>
              </a:solidFill>
              <a:latin typeface="Segoe Prin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A6290-0F03-604C-92EF-0C6E7E6C2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85" y="2856310"/>
            <a:ext cx="7169944" cy="55399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：にくと　さかなと　どちらが　すきですか。</a:t>
            </a:r>
            <a:endParaRPr lang="en-US" altLang="en-US" sz="3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8F3A23-C0F6-C942-8BEA-3F711CA9A823}"/>
              </a:ext>
            </a:extLst>
          </p:cNvPr>
          <p:cNvSpPr/>
          <p:nvPr/>
        </p:nvSpPr>
        <p:spPr>
          <a:xfrm>
            <a:off x="3377803" y="2905125"/>
            <a:ext cx="1547813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FFFFFF"/>
              </a:solidFill>
              <a:latin typeface="Segoe Prin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6A0E1-7992-4041-B86B-F5062A927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76" y="3537704"/>
            <a:ext cx="7169944" cy="5539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000" b="1" dirty="0">
                <a:solidFill>
                  <a:srgbClr val="FFFFFF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000" b="1">
                <a:solidFill>
                  <a:srgbClr val="FFFFFF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：さかなの　ほうが　すきです。</a:t>
            </a:r>
            <a:endParaRPr lang="en-US" altLang="en-US" sz="3000" b="1" dirty="0">
              <a:solidFill>
                <a:srgbClr val="FFFFFF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1A48DA-E5F6-8640-A551-AE44A14518FF}"/>
              </a:ext>
            </a:extLst>
          </p:cNvPr>
          <p:cNvSpPr/>
          <p:nvPr/>
        </p:nvSpPr>
        <p:spPr>
          <a:xfrm>
            <a:off x="1275160" y="2949179"/>
            <a:ext cx="598884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FFFFFF"/>
              </a:solidFill>
              <a:latin typeface="Segoe Print"/>
            </a:endParaRPr>
          </a:p>
        </p:txBody>
      </p:sp>
      <p:pic>
        <p:nvPicPr>
          <p:cNvPr id="28679" name="Picture 2">
            <a:extLst>
              <a:ext uri="{FF2B5EF4-FFF2-40B4-BE49-F238E27FC236}">
                <a16:creationId xmlns:a16="http://schemas.microsoft.com/office/drawing/2014/main" id="{9779CE15-B57E-684A-9860-ACBCB673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703660"/>
            <a:ext cx="3007519" cy="203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3">
            <a:extLst>
              <a:ext uri="{FF2B5EF4-FFF2-40B4-BE49-F238E27FC236}">
                <a16:creationId xmlns:a16="http://schemas.microsoft.com/office/drawing/2014/main" id="{52DB30AF-C7FF-8243-B1F2-9060327D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17" y="732235"/>
            <a:ext cx="3021806" cy="200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1183D21-5D5B-4D4A-B7BE-38722B845517}"/>
              </a:ext>
            </a:extLst>
          </p:cNvPr>
          <p:cNvSpPr/>
          <p:nvPr/>
        </p:nvSpPr>
        <p:spPr>
          <a:xfrm>
            <a:off x="2752327" y="2902743"/>
            <a:ext cx="572692" cy="484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FFFFFF"/>
              </a:solidFill>
              <a:latin typeface="Segoe Prin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4A85A0-726D-1741-83A6-175FD7E46501}"/>
              </a:ext>
            </a:extLst>
          </p:cNvPr>
          <p:cNvSpPr/>
          <p:nvPr/>
        </p:nvSpPr>
        <p:spPr>
          <a:xfrm>
            <a:off x="1739502" y="3540919"/>
            <a:ext cx="1765697" cy="553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FFFFFF"/>
              </a:solidFill>
              <a:latin typeface="Segoe Print"/>
            </a:endParaRPr>
          </a:p>
        </p:txBody>
      </p:sp>
      <p:pic>
        <p:nvPicPr>
          <p:cNvPr id="3" name="7008004_DiscB_08.mp3" descr="7008004_DiscB_08.mp3">
            <a:hlinkClick r:id="" action="ppaction://media"/>
            <a:extLst>
              <a:ext uri="{FF2B5EF4-FFF2-40B4-BE49-F238E27FC236}">
                <a16:creationId xmlns:a16="http://schemas.microsoft.com/office/drawing/2014/main" id="{AFE56973-870C-414F-850E-D4EA689A1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11" grpId="0" animBg="1" autoUpdateAnimBg="0"/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7150"/>
            <a:ext cx="2876550" cy="951474"/>
          </a:xfrm>
          <a:prstGeom prst="rect">
            <a:avLst/>
          </a:prstGeom>
        </p:spPr>
      </p:pic>
      <p:pic>
        <p:nvPicPr>
          <p:cNvPr id="7170" name="Picture 2" descr="https://encrypted-tbn3.gstatic.com/images?q=tbn:ANd9GcTbnsxKnbbcKS_1dHFssfwh7v4O483G2K_57ATP8pmc0Ti4Z6P2f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4" y="1371162"/>
            <a:ext cx="1676400" cy="1044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1317157"/>
            <a:ext cx="1962150" cy="1098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08383"/>
            <a:ext cx="590550" cy="590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5467">
            <a:off x="4645086" y="1155584"/>
            <a:ext cx="1585367" cy="1496147"/>
          </a:xfrm>
          <a:prstGeom prst="rect">
            <a:avLst/>
          </a:prstGeom>
        </p:spPr>
      </p:pic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304800" y="2747933"/>
            <a:ext cx="8839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新幹線</a:t>
            </a:r>
            <a:r>
              <a:rPr lang="ja-JP" altLang="en-US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と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飛行機</a:t>
            </a:r>
            <a:r>
              <a:rPr lang="ja-JP" altLang="en-US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と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</a:t>
            </a:r>
            <a:r>
              <a:rPr lang="ja-JP" altLang="en-US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どちらが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速いです</a:t>
            </a:r>
            <a:r>
              <a:rPr lang="ja-JP" altLang="en-US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8377" y="2502876"/>
            <a:ext cx="683753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しんかんせん　　　　ひこうき　　　　　　　　　　　　　はや</a:t>
            </a:r>
            <a:endParaRPr lang="en-US" sz="1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 rot="21388333">
            <a:off x="6002818" y="1736899"/>
            <a:ext cx="11306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000" b="1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Fast</a:t>
            </a:r>
            <a:endParaRPr lang="en-US" sz="2000" b="1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 rot="317231">
            <a:off x="907111" y="551975"/>
            <a:ext cx="603956" cy="8382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897294" y="3519096"/>
            <a:ext cx="55797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新幹線</a:t>
            </a:r>
            <a:r>
              <a:rPr lang="ja-JP" altLang="en-US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のほうが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速いです。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69776" y="3320247"/>
            <a:ext cx="403524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しんかんせん　　　　　　　　はや</a:t>
            </a:r>
            <a:endParaRPr lang="en-US" sz="1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Down Arrow 18"/>
          <p:cNvSpPr/>
          <p:nvPr/>
        </p:nvSpPr>
        <p:spPr>
          <a:xfrm rot="21158606">
            <a:off x="3193696" y="456828"/>
            <a:ext cx="603956" cy="8382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908583" y="4272975"/>
            <a:ext cx="55797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どちらも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速いです。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917555" y="4088825"/>
            <a:ext cx="69555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はや</a:t>
            </a:r>
            <a:endParaRPr lang="en-US" sz="1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639B9BC-78B8-6745-A2B5-961F07C9432F}"/>
              </a:ext>
            </a:extLst>
          </p:cNvPr>
          <p:cNvSpPr/>
          <p:nvPr/>
        </p:nvSpPr>
        <p:spPr>
          <a:xfrm>
            <a:off x="67073" y="131669"/>
            <a:ext cx="2523442" cy="816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vi-VN" altLang="ja-JP" dirty="0"/>
              <a:t>B</a:t>
            </a:r>
            <a:r>
              <a:rPr lang="ja-JP" altLang="en-US"/>
              <a:t> </a:t>
            </a:r>
            <a:r>
              <a:rPr lang="vi-VN" altLang="ja-JP" dirty="0"/>
              <a:t>thì </a:t>
            </a:r>
          </a:p>
          <a:p>
            <a:pPr algn="ctr"/>
            <a:r>
              <a:rPr lang="vi-VN" altLang="ja-JP" dirty="0"/>
              <a:t>Bên nào ~ hơn?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46DBA2A-9114-FC47-911B-B37DBCB83AEE}"/>
              </a:ext>
            </a:extLst>
          </p:cNvPr>
          <p:cNvSpPr/>
          <p:nvPr/>
        </p:nvSpPr>
        <p:spPr>
          <a:xfrm>
            <a:off x="3244596" y="31949"/>
            <a:ext cx="5899404" cy="1027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3200" dirty="0"/>
              <a:t>A </a:t>
            </a:r>
            <a:r>
              <a:rPr lang="ja-JP" altLang="en-US" sz="3200"/>
              <a:t>と</a:t>
            </a:r>
            <a:r>
              <a:rPr lang="vi-VN" altLang="ja-JP" sz="3200" dirty="0"/>
              <a:t> B </a:t>
            </a:r>
            <a:r>
              <a:rPr lang="ja-JP" altLang="en-US" sz="3200"/>
              <a:t>と</a:t>
            </a:r>
            <a:r>
              <a:rPr lang="ja-JP" altLang="vi-VN" sz="3200"/>
              <a:t>　</a:t>
            </a:r>
            <a:r>
              <a:rPr lang="ja-JP" altLang="en-US" sz="3200"/>
              <a:t>どちらが</a:t>
            </a:r>
            <a:r>
              <a:rPr lang="en-US" altLang="ja-JP" sz="3200" dirty="0"/>
              <a:t>〜</a:t>
            </a:r>
            <a:r>
              <a:rPr lang="ja-JP" altLang="en-US" sz="3200"/>
              <a:t>　ですか</a:t>
            </a:r>
            <a:endParaRPr lang="en-US" sz="3200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7C29964-26D7-FF4C-958D-B74792A88C61}"/>
              </a:ext>
            </a:extLst>
          </p:cNvPr>
          <p:cNvSpPr/>
          <p:nvPr/>
        </p:nvSpPr>
        <p:spPr>
          <a:xfrm>
            <a:off x="2641554" y="324839"/>
            <a:ext cx="552003" cy="441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　　　　</a:t>
            </a:r>
          </a:p>
        </p:txBody>
      </p:sp>
    </p:spTree>
    <p:extLst>
      <p:ext uri="{BB962C8B-B14F-4D97-AF65-F5344CB8AC3E}">
        <p14:creationId xmlns:p14="http://schemas.microsoft.com/office/powerpoint/2010/main" val="23215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6" grpId="0" animBg="1"/>
      <p:bldP spid="6" grpId="1" animBg="1"/>
      <p:bldP spid="6" grpId="2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1C35CB-B1AE-364E-827B-7884E3CC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4" y="77391"/>
            <a:ext cx="6003131" cy="665559"/>
          </a:xfrm>
          <a:solidFill>
            <a:schemeClr val="accent3"/>
          </a:solidFill>
        </p:spPr>
        <p:txBody>
          <a:bodyPr/>
          <a:lstStyle/>
          <a:p>
            <a:pPr eaLnBrk="1" hangingPunct="1">
              <a:defRPr/>
            </a:pPr>
            <a:r>
              <a:rPr lang="ja-JP" altLang="en-US" sz="2400" b="1" dirty="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Ｎ１と　Ｎ２と　どちらが　Ａですか</a:t>
            </a:r>
            <a:br>
              <a:rPr lang="en-US" altLang="ja-JP" sz="2400" b="1" dirty="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</a:br>
            <a:r>
              <a:rPr lang="en-US" altLang="ja-JP" sz="2400" b="1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N1 </a:t>
            </a:r>
            <a:r>
              <a:rPr lang="en-US" altLang="ja-JP" sz="2400" b="1" dirty="0" err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và</a:t>
            </a:r>
            <a:r>
              <a:rPr lang="en-US" altLang="ja-JP" sz="2400" b="1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 N2, </a:t>
            </a:r>
            <a:r>
              <a:rPr lang="en-US" altLang="ja-JP" sz="2400" b="1" dirty="0" err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cái</a:t>
            </a:r>
            <a:r>
              <a:rPr lang="en-US" altLang="ja-JP" sz="2400" b="1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 </a:t>
            </a:r>
            <a:r>
              <a:rPr lang="en-US" altLang="ja-JP" sz="2400" b="1" dirty="0" err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nào</a:t>
            </a:r>
            <a:r>
              <a:rPr lang="en-US" altLang="ja-JP" sz="2400" b="1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 A </a:t>
            </a:r>
            <a:r>
              <a:rPr lang="en-US" altLang="ja-JP" sz="2400" b="1" dirty="0" err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hơn</a:t>
            </a:r>
            <a:r>
              <a:rPr lang="en-US" altLang="ja-JP" sz="2400" b="1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?</a:t>
            </a:r>
            <a:endParaRPr lang="en-US" sz="2400" b="1" dirty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7605AEBE-0036-1A47-9BE0-FD1218CC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850107"/>
            <a:ext cx="8774906" cy="1599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>
            <a:extLst>
              <a:ext uri="{FF2B5EF4-FFF2-40B4-BE49-F238E27FC236}">
                <a16:creationId xmlns:a16="http://schemas.microsoft.com/office/drawing/2014/main" id="{4BF6B585-EE79-8A4C-B72C-81C0A026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449116"/>
            <a:ext cx="7583091" cy="103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53F78-411C-094C-8933-A4F7E3F71C7B}"/>
              </a:ext>
            </a:extLst>
          </p:cNvPr>
          <p:cNvSpPr txBox="1">
            <a:spLocks/>
          </p:cNvSpPr>
          <p:nvPr/>
        </p:nvSpPr>
        <p:spPr bwMode="auto">
          <a:xfrm>
            <a:off x="446485" y="3569494"/>
            <a:ext cx="8371284" cy="13287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685800" eaLnBrk="0" fontAlgn="base" hangingPunct="0">
              <a:spcBef>
                <a:spcPts val="1350"/>
              </a:spcBef>
              <a:spcAft>
                <a:spcPct val="0"/>
              </a:spcAft>
              <a:defRPr/>
            </a:pPr>
            <a:r>
              <a:rPr lang="en-US" altLang="ja-JP" sz="2475" b="1" dirty="0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A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：よこはま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と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　かまくら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と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　</a:t>
            </a:r>
            <a:r>
              <a:rPr lang="ja-JP" altLang="en-US" sz="2475" b="1">
                <a:solidFill>
                  <a:srgbClr val="7030A0"/>
                </a:solidFill>
                <a:latin typeface="Segoe Print" pitchFamily="2" charset="0"/>
                <a:ea typeface="MS PGothic" pitchFamily="34" charset="-128"/>
              </a:rPr>
              <a:t>どちらが</a:t>
            </a:r>
            <a:r>
              <a:rPr lang="ja-JP" altLang="en-US" sz="2475" b="1">
                <a:solidFill>
                  <a:srgbClr val="92D050"/>
                </a:solidFill>
                <a:latin typeface="Segoe Print" pitchFamily="2" charset="0"/>
                <a:ea typeface="MS PGothic" pitchFamily="34" charset="-128"/>
              </a:rPr>
              <a:t>　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ちかいですか。</a:t>
            </a:r>
            <a:endParaRPr lang="en-US" altLang="ja-JP" sz="2475" b="1" dirty="0">
              <a:solidFill>
                <a:srgbClr val="000000"/>
              </a:solidFill>
              <a:latin typeface="Segoe Print" pitchFamily="2" charset="0"/>
              <a:ea typeface="MS PGothic" pitchFamily="34" charset="-128"/>
            </a:endParaRPr>
          </a:p>
          <a:p>
            <a:pPr defTabSz="685800" eaLnBrk="0" fontAlgn="base" hangingPunct="0">
              <a:spcBef>
                <a:spcPts val="1350"/>
              </a:spcBef>
              <a:spcAft>
                <a:spcPct val="0"/>
              </a:spcAft>
              <a:defRPr/>
            </a:pPr>
            <a:r>
              <a:rPr lang="en-US" altLang="ja-JP" sz="2475" b="1" dirty="0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B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：よこはまの　ほうが　ちかいです。</a:t>
            </a:r>
            <a:endParaRPr lang="en-US" sz="2475" b="1" dirty="0">
              <a:solidFill>
                <a:srgbClr val="FF0000"/>
              </a:solidFill>
              <a:latin typeface="Segoe Print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079953-A3A3-C040-07D2-07ED279788EC}"/>
              </a:ext>
            </a:extLst>
          </p:cNvPr>
          <p:cNvSpPr txBox="1">
            <a:spLocks/>
          </p:cNvSpPr>
          <p:nvPr/>
        </p:nvSpPr>
        <p:spPr bwMode="auto">
          <a:xfrm>
            <a:off x="32084" y="3564170"/>
            <a:ext cx="9144000" cy="13287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685800" eaLnBrk="0" fontAlgn="base" hangingPunct="0">
              <a:spcBef>
                <a:spcPts val="1350"/>
              </a:spcBef>
              <a:spcAft>
                <a:spcPct val="0"/>
              </a:spcAft>
              <a:defRPr/>
            </a:pPr>
            <a:r>
              <a:rPr lang="en-US" altLang="ja-JP" sz="2475" b="1" dirty="0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A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：しちがつ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　と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　はちがつ　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と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　</a:t>
            </a:r>
            <a:r>
              <a:rPr lang="ja-JP" altLang="en-US" sz="2475" b="1">
                <a:solidFill>
                  <a:srgbClr val="7030A0"/>
                </a:solidFill>
                <a:latin typeface="Segoe Print" pitchFamily="2" charset="0"/>
                <a:ea typeface="MS PGothic" pitchFamily="34" charset="-128"/>
              </a:rPr>
              <a:t>どちら　が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　あめが　おおいですか。</a:t>
            </a:r>
            <a:endParaRPr lang="en-US" altLang="ja-JP" sz="2475" b="1" dirty="0">
              <a:solidFill>
                <a:srgbClr val="000000"/>
              </a:solidFill>
              <a:latin typeface="Segoe Print" pitchFamily="2" charset="0"/>
              <a:ea typeface="MS PGothic" pitchFamily="34" charset="-128"/>
            </a:endParaRPr>
          </a:p>
          <a:p>
            <a:pPr defTabSz="685800" eaLnBrk="0" fontAlgn="base" hangingPunct="0">
              <a:spcBef>
                <a:spcPts val="1350"/>
              </a:spcBef>
              <a:spcAft>
                <a:spcPct val="0"/>
              </a:spcAft>
              <a:defRPr/>
            </a:pPr>
            <a:r>
              <a:rPr lang="en-US" altLang="ja-JP" sz="2475" b="1" dirty="0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B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：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しちがつ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の　ほうが　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あめが　おおいです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。</a:t>
            </a:r>
            <a:endParaRPr lang="en-US" sz="2475" b="1" dirty="0">
              <a:solidFill>
                <a:srgbClr val="FF0000"/>
              </a:solidFill>
              <a:latin typeface="Segoe Print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 animBg="1"/>
      <p:bldP spid="6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5E59B9B0-06A5-2E48-B239-0C1DAC32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57163"/>
            <a:ext cx="8913019" cy="18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2757DA54-F6CC-E846-B4F1-1EB6CB814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203848"/>
            <a:ext cx="8058150" cy="96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38EF38-7F1D-3D4E-A9F0-36D05F26C932}"/>
              </a:ext>
            </a:extLst>
          </p:cNvPr>
          <p:cNvSpPr txBox="1">
            <a:spLocks/>
          </p:cNvSpPr>
          <p:nvPr/>
        </p:nvSpPr>
        <p:spPr bwMode="auto">
          <a:xfrm>
            <a:off x="196454" y="3188494"/>
            <a:ext cx="8370094" cy="13287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685800" eaLnBrk="0" fontAlgn="base" hangingPunct="0">
              <a:spcBef>
                <a:spcPts val="1350"/>
              </a:spcBef>
              <a:spcAft>
                <a:spcPct val="0"/>
              </a:spcAft>
              <a:defRPr/>
            </a:pPr>
            <a:r>
              <a:rPr lang="en-US" altLang="ja-JP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A</a:t>
            </a:r>
            <a:r>
              <a:rPr lang="ja-JP" altLang="en-US" sz="2475" b="1">
                <a:solidFill>
                  <a:srgbClr val="000000"/>
                </a:solidFill>
                <a:latin typeface="Segoe Print" pitchFamily="2" charset="0"/>
                <a:ea typeface="MS PGothic" pitchFamily="34" charset="-128"/>
              </a:rPr>
              <a:t>：サッカーと　やきゅうと　どちらが　すきですか。</a:t>
            </a:r>
            <a:endParaRPr lang="en-US" altLang="ja-JP" sz="2475" b="1">
              <a:solidFill>
                <a:srgbClr val="000000"/>
              </a:solidFill>
              <a:latin typeface="Segoe Print" pitchFamily="2" charset="0"/>
              <a:ea typeface="MS PGothic" pitchFamily="34" charset="-128"/>
            </a:endParaRPr>
          </a:p>
          <a:p>
            <a:pPr defTabSz="685800" eaLnBrk="0" fontAlgn="base" hangingPunct="0">
              <a:spcBef>
                <a:spcPts val="1350"/>
              </a:spcBef>
              <a:spcAft>
                <a:spcPct val="0"/>
              </a:spcAft>
              <a:defRPr/>
            </a:pPr>
            <a:r>
              <a:rPr lang="en-US" altLang="ja-JP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B</a:t>
            </a:r>
            <a:r>
              <a:rPr lang="ja-JP" altLang="en-US" sz="2475" b="1">
                <a:solidFill>
                  <a:srgbClr val="FF0000"/>
                </a:solidFill>
                <a:latin typeface="Segoe Print" pitchFamily="2" charset="0"/>
                <a:ea typeface="MS PGothic" pitchFamily="34" charset="-128"/>
              </a:rPr>
              <a:t>：どちらも　すきです。</a:t>
            </a:r>
            <a:endParaRPr lang="en-US" sz="2475" b="1">
              <a:solidFill>
                <a:srgbClr val="FF0000"/>
              </a:solidFill>
              <a:latin typeface="Segoe Print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396-0841-F044-9EF2-5F20325B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4" y="77391"/>
            <a:ext cx="6003131" cy="665559"/>
          </a:xfrm>
          <a:solidFill>
            <a:schemeClr val="accent3"/>
          </a:solidFill>
        </p:spPr>
        <p:txBody>
          <a:bodyPr/>
          <a:lstStyle/>
          <a:p>
            <a:pPr eaLnBrk="1" hangingPunct="1">
              <a:defRPr/>
            </a:pPr>
            <a:r>
              <a:rPr lang="ja-JP" altLang="en-US" sz="24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Ｎ１と　Ｎ２と　どちらが　Ａですか</a:t>
            </a:r>
            <a:br>
              <a:rPr lang="en-US" altLang="ja-JP" sz="24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</a:br>
            <a:r>
              <a:rPr lang="en-US" altLang="ja-JP" sz="2400" b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N1 và N2, cái nào A hơn?</a:t>
            </a:r>
            <a:endParaRPr lang="en-US" sz="2400" b="1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2531" name="Picture 2" descr="\\10.22.4.2\public\Academic\Faculty\Japanese\Tai lieu giang day - FU\file scan tu moi shin\弟12課\Picture 4.jpg">
            <a:extLst>
              <a:ext uri="{FF2B5EF4-FFF2-40B4-BE49-F238E27FC236}">
                <a16:creationId xmlns:a16="http://schemas.microsoft.com/office/drawing/2014/main" id="{400E8567-64B6-7945-8B0F-FC16470BD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42951"/>
            <a:ext cx="5919788" cy="296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DB052E-FBEB-BA43-9511-CBC494C0D447}"/>
              </a:ext>
            </a:extLst>
          </p:cNvPr>
          <p:cNvSpPr txBox="1">
            <a:spLocks/>
          </p:cNvSpPr>
          <p:nvPr/>
        </p:nvSpPr>
        <p:spPr bwMode="auto">
          <a:xfrm>
            <a:off x="909638" y="3759994"/>
            <a:ext cx="7772400" cy="5715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コーヒーと こうちゃと　どちらが すきですか。</a:t>
            </a:r>
            <a:endParaRPr lang="en-US" altLang="en-US" sz="2700" b="1">
              <a:solidFill>
                <a:srgbClr val="00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71687F-24D3-E741-A9DF-E9ECAE16840B}"/>
              </a:ext>
            </a:extLst>
          </p:cNvPr>
          <p:cNvSpPr txBox="1">
            <a:spLocks/>
          </p:cNvSpPr>
          <p:nvPr/>
        </p:nvSpPr>
        <p:spPr bwMode="auto">
          <a:xfrm>
            <a:off x="909638" y="4388644"/>
            <a:ext cx="7772400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コーヒーの　ほうが　すきです。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thulx\My Documents\Trung quoc.jpg">
            <a:extLst>
              <a:ext uri="{FF2B5EF4-FFF2-40B4-BE49-F238E27FC236}">
                <a16:creationId xmlns:a16="http://schemas.microsoft.com/office/drawing/2014/main" id="{923F5ECD-2E97-5E4B-99F7-BB918A681D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45269"/>
            <a:ext cx="4286250" cy="2143125"/>
          </a:xfrm>
          <a:noFill/>
        </p:spPr>
      </p:pic>
      <p:pic>
        <p:nvPicPr>
          <p:cNvPr id="7173" name="Picture 5" descr="C:\Documents and Settings\thulx\My Documents\Bando_VietNam.gif">
            <a:extLst>
              <a:ext uri="{FF2B5EF4-FFF2-40B4-BE49-F238E27FC236}">
                <a16:creationId xmlns:a16="http://schemas.microsoft.com/office/drawing/2014/main" id="{459CABC6-8B8B-704A-8B9E-A686EABF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8119"/>
            <a:ext cx="36957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933B58A-FB23-CC41-BB38-0D5BD2D45997}"/>
              </a:ext>
            </a:extLst>
          </p:cNvPr>
          <p:cNvSpPr txBox="1">
            <a:spLocks/>
          </p:cNvSpPr>
          <p:nvPr/>
        </p:nvSpPr>
        <p:spPr bwMode="auto">
          <a:xfrm>
            <a:off x="105966" y="2867025"/>
            <a:ext cx="8905875" cy="5715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ちゅうごくと　ベトナムと　どちらが　おおきいですか。</a:t>
            </a:r>
            <a:endParaRPr lang="en-US" altLang="en-US" sz="2700" b="1">
              <a:solidFill>
                <a:srgbClr val="00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57240D-79EE-784F-87F4-422ABA5CBA15}"/>
              </a:ext>
            </a:extLst>
          </p:cNvPr>
          <p:cNvSpPr txBox="1">
            <a:spLocks/>
          </p:cNvSpPr>
          <p:nvPr/>
        </p:nvSpPr>
        <p:spPr bwMode="auto">
          <a:xfrm>
            <a:off x="644129" y="3630216"/>
            <a:ext cx="7772400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ちゅうごくの　ほうが　おおきいです。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C:\Documents and Settings\thulx\My Documents\Mon an Viet Nam.jpg">
            <a:extLst>
              <a:ext uri="{FF2B5EF4-FFF2-40B4-BE49-F238E27FC236}">
                <a16:creationId xmlns:a16="http://schemas.microsoft.com/office/drawing/2014/main" id="{7BD0F96E-F4BF-464F-9DC3-DCD69C162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3810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5" descr="C:\Documents and Settings\thulx\My Documents\mon an Nhat Ban.jpg">
            <a:extLst>
              <a:ext uri="{FF2B5EF4-FFF2-40B4-BE49-F238E27FC236}">
                <a16:creationId xmlns:a16="http://schemas.microsoft.com/office/drawing/2014/main" id="{A603DB9F-FC15-4F49-8A1E-C9A4F5FC94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457200"/>
            <a:ext cx="4343400" cy="2400300"/>
          </a:xfr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BFE53A0-224D-D747-BE4D-19B92247F13C}"/>
              </a:ext>
            </a:extLst>
          </p:cNvPr>
          <p:cNvSpPr txBox="1">
            <a:spLocks/>
          </p:cNvSpPr>
          <p:nvPr/>
        </p:nvSpPr>
        <p:spPr bwMode="auto">
          <a:xfrm>
            <a:off x="-55364" y="2955726"/>
            <a:ext cx="9407128" cy="58221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25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ベトナムりょうりと　にほんりょうりと　どちらが　おいしいですか。</a:t>
            </a:r>
            <a:endParaRPr lang="en-US" altLang="en-US" sz="2250" b="1" dirty="0">
              <a:solidFill>
                <a:srgbClr val="00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5FDB07-B0D5-0C45-B5F1-D409CFAB6BFF}"/>
              </a:ext>
            </a:extLst>
          </p:cNvPr>
          <p:cNvSpPr txBox="1">
            <a:spLocks/>
          </p:cNvSpPr>
          <p:nvPr/>
        </p:nvSpPr>
        <p:spPr bwMode="auto">
          <a:xfrm>
            <a:off x="762000" y="3636169"/>
            <a:ext cx="7772400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ベトナムりょうりの　ほうが　おいしいです。　　　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BCB2D-3A86-E947-A8F3-EC103D9409D3}"/>
              </a:ext>
            </a:extLst>
          </p:cNvPr>
          <p:cNvSpPr txBox="1">
            <a:spLocks/>
          </p:cNvSpPr>
          <p:nvPr/>
        </p:nvSpPr>
        <p:spPr>
          <a:xfrm>
            <a:off x="762000" y="4343400"/>
            <a:ext cx="7772400" cy="5715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700" b="1" dirty="0">
                <a:solidFill>
                  <a:srgbClr val="FFFFFF"/>
                </a:solidFill>
                <a:latin typeface="MS Mincho" pitchFamily="49" charset="-128"/>
                <a:ea typeface="MS Mincho" pitchFamily="49" charset="-128"/>
              </a:rPr>
              <a:t>どちらも　おいしいです。　　　　　　　</a:t>
            </a:r>
            <a:endParaRPr lang="en-US" sz="2700" b="1" dirty="0">
              <a:solidFill>
                <a:srgbClr val="FFFFFF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Giang day\Tranh quyen dekiru\xe buyt.jpg">
            <a:extLst>
              <a:ext uri="{FF2B5EF4-FFF2-40B4-BE49-F238E27FC236}">
                <a16:creationId xmlns:a16="http://schemas.microsoft.com/office/drawing/2014/main" id="{9EF309D3-1856-BA4C-A987-203C06F0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977504"/>
            <a:ext cx="3324225" cy="22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7" descr="D:\Giang day\Tranh quyen dekiru\Ｔａｕ　ｄｉｅｎ　ｎｇａｍ.jpg">
            <a:extLst>
              <a:ext uri="{FF2B5EF4-FFF2-40B4-BE49-F238E27FC236}">
                <a16:creationId xmlns:a16="http://schemas.microsoft.com/office/drawing/2014/main" id="{2F23C6D0-55AC-CD48-AFC3-14BAEF8F7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951310"/>
            <a:ext cx="3810000" cy="214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6E8902-06C6-F444-9924-DB76127EDF31}"/>
              </a:ext>
            </a:extLst>
          </p:cNvPr>
          <p:cNvSpPr txBox="1">
            <a:spLocks/>
          </p:cNvSpPr>
          <p:nvPr/>
        </p:nvSpPr>
        <p:spPr bwMode="auto">
          <a:xfrm>
            <a:off x="332185" y="3492104"/>
            <a:ext cx="8593931" cy="7429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バスと　ちかてつと　どちらが　はやいですか。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D10535-136E-7A4A-9712-EA8320D5FDD1}"/>
              </a:ext>
            </a:extLst>
          </p:cNvPr>
          <p:cNvSpPr txBox="1">
            <a:spLocks/>
          </p:cNvSpPr>
          <p:nvPr/>
        </p:nvSpPr>
        <p:spPr bwMode="auto">
          <a:xfrm>
            <a:off x="939404" y="4292204"/>
            <a:ext cx="7772400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ちかてつの　ほうが　はやいです。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Giang day\Tranh quyen dekiru\karaoke.jpg">
            <a:extLst>
              <a:ext uri="{FF2B5EF4-FFF2-40B4-BE49-F238E27FC236}">
                <a16:creationId xmlns:a16="http://schemas.microsoft.com/office/drawing/2014/main" id="{C9D6BA1C-E53A-1E42-82EF-B176A78D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9" y="1"/>
            <a:ext cx="4065984" cy="340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Giang day\Tranh quyen dekiru\Hoa nhac.jpg">
            <a:extLst>
              <a:ext uri="{FF2B5EF4-FFF2-40B4-BE49-F238E27FC236}">
                <a16:creationId xmlns:a16="http://schemas.microsoft.com/office/drawing/2014/main" id="{66A6273F-6458-8B45-B442-7A9E70C6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6" y="0"/>
            <a:ext cx="451008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8E7D96-98A9-7F4A-B217-F5399BC19256}"/>
              </a:ext>
            </a:extLst>
          </p:cNvPr>
          <p:cNvSpPr txBox="1">
            <a:spLocks/>
          </p:cNvSpPr>
          <p:nvPr/>
        </p:nvSpPr>
        <p:spPr bwMode="auto">
          <a:xfrm>
            <a:off x="332185" y="3492104"/>
            <a:ext cx="8593931" cy="7429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カラオケと　コンサートと　どちらが　すきですか。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C6EA08-F5D2-2649-B1B0-9826D9F51E3A}"/>
              </a:ext>
            </a:extLst>
          </p:cNvPr>
          <p:cNvSpPr txBox="1">
            <a:spLocks/>
          </p:cNvSpPr>
          <p:nvPr/>
        </p:nvSpPr>
        <p:spPr bwMode="auto">
          <a:xfrm>
            <a:off x="939404" y="4292204"/>
            <a:ext cx="7772400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カラオケの　ほうが　すきです。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Giang day\Tranh quyen dekiru\viet nam.jpg">
            <a:extLst>
              <a:ext uri="{FF2B5EF4-FFF2-40B4-BE49-F238E27FC236}">
                <a16:creationId xmlns:a16="http://schemas.microsoft.com/office/drawing/2014/main" id="{FE478CDF-34CE-1442-863C-F3018EE5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2" y="472679"/>
            <a:ext cx="2680097" cy="25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D:\Giang day\Tranh quyen dekiru\Ｎｕｉ　ｐｈｕ　ｓｙ.jpg">
            <a:extLst>
              <a:ext uri="{FF2B5EF4-FFF2-40B4-BE49-F238E27FC236}">
                <a16:creationId xmlns:a16="http://schemas.microsoft.com/office/drawing/2014/main" id="{BBAB80A1-1E55-6C4E-AB44-6C986204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2" y="511969"/>
            <a:ext cx="3688556" cy="224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F33AAE-8CAE-6843-BA6E-453413428D55}"/>
              </a:ext>
            </a:extLst>
          </p:cNvPr>
          <p:cNvSpPr txBox="1">
            <a:spLocks/>
          </p:cNvSpPr>
          <p:nvPr/>
        </p:nvSpPr>
        <p:spPr bwMode="auto">
          <a:xfrm>
            <a:off x="332185" y="3289697"/>
            <a:ext cx="8593931" cy="7429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ベトナムと　日本と　どちらが　きれいですか。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79B0C8-A945-4B45-95B2-587887CDE288}"/>
              </a:ext>
            </a:extLst>
          </p:cNvPr>
          <p:cNvSpPr txBox="1">
            <a:spLocks/>
          </p:cNvSpPr>
          <p:nvPr/>
        </p:nvSpPr>
        <p:spPr bwMode="auto">
          <a:xfrm>
            <a:off x="1287066" y="4292204"/>
            <a:ext cx="6237684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どちらも　きれいです。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2019700" y="1537186"/>
            <a:ext cx="44958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映画を　見に　行きます。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057400" y="1367909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えいが　　　　み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2351876" y="2733258"/>
            <a:ext cx="60198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1" hangingPunct="1">
              <a:defRPr sz="28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  <a:extLst/>
          </a:lstStyle>
          <a:p>
            <a:r>
              <a:rPr lang="ja-JP" altLang="en-US" dirty="0"/>
              <a:t>映画を　見に　行きませんか。</a:t>
            </a:r>
            <a:endParaRPr lang="en-US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456952" y="2571750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えいが　　　　み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5238950" y="1537186"/>
            <a:ext cx="14478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ました。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272817" y="1537186"/>
            <a:ext cx="127655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ません。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5336317" y="1537186"/>
            <a:ext cx="14478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ますか。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320854" y="1537186"/>
            <a:ext cx="1840029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ましたか。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5326445" y="1535488"/>
            <a:ext cx="260203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ませんでした。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5320854" y="1530549"/>
            <a:ext cx="30480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ませんでしたか。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1232">
            <a:off x="261738" y="1230345"/>
            <a:ext cx="1517824" cy="11369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ounded Rectangle 17"/>
          <p:cNvSpPr/>
          <p:nvPr/>
        </p:nvSpPr>
        <p:spPr>
          <a:xfrm rot="201128">
            <a:off x="4745967" y="272932"/>
            <a:ext cx="4076300" cy="7429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CÁCH DIỄN ĐẠT</a:t>
            </a:r>
          </a:p>
          <a:p>
            <a:pPr algn="ctr"/>
            <a:r>
              <a:rPr lang="en-US" sz="3200" dirty="0"/>
              <a:t>“RỦ RÊ, MỜI MỌC”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857252" y="2733258"/>
            <a:ext cx="2400300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2463171"/>
            <a:ext cx="9144000" cy="268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38200" y="3018884"/>
            <a:ext cx="7779066" cy="18391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一緒に　～ませんか。</a:t>
            </a:r>
            <a:endParaRPr lang="en-US" sz="54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1436561" y="3134225"/>
            <a:ext cx="1830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solidFill>
                  <a:schemeClr val="bg1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いっしょ</a:t>
            </a:r>
            <a:endParaRPr lang="en-US" sz="2400" dirty="0">
              <a:solidFill>
                <a:schemeClr val="bg1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2456952" y="4305186"/>
            <a:ext cx="4092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4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Giang day\Tranh quyen dekiru\Ｓｕａｔ　ａｎ.jpg">
            <a:extLst>
              <a:ext uri="{FF2B5EF4-FFF2-40B4-BE49-F238E27FC236}">
                <a16:creationId xmlns:a16="http://schemas.microsoft.com/office/drawing/2014/main" id="{1F4355B8-9D02-034C-97D0-44895828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9" y="230981"/>
            <a:ext cx="331112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6" descr="D:\Giang day\Tranh quyen dekiru\Ｂｕｆｆｅ.jpg">
            <a:extLst>
              <a:ext uri="{FF2B5EF4-FFF2-40B4-BE49-F238E27FC236}">
                <a16:creationId xmlns:a16="http://schemas.microsoft.com/office/drawing/2014/main" id="{67BC30D8-0ED2-834E-A9A4-BC0852A6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197644"/>
            <a:ext cx="3662363" cy="30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D9575C-08D4-CE4C-83FC-7883637E703C}"/>
              </a:ext>
            </a:extLst>
          </p:cNvPr>
          <p:cNvSpPr txBox="1">
            <a:spLocks/>
          </p:cNvSpPr>
          <p:nvPr/>
        </p:nvSpPr>
        <p:spPr bwMode="auto">
          <a:xfrm>
            <a:off x="332185" y="3492104"/>
            <a:ext cx="8593931" cy="7429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コースと　たべほうだいと　どちらが　いいですか。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F6C3A9-DB4E-E14B-9918-2F45F144DEE9}"/>
              </a:ext>
            </a:extLst>
          </p:cNvPr>
          <p:cNvSpPr txBox="1">
            <a:spLocks/>
          </p:cNvSpPr>
          <p:nvPr/>
        </p:nvSpPr>
        <p:spPr bwMode="auto">
          <a:xfrm>
            <a:off x="2001441" y="4280297"/>
            <a:ext cx="3827859" cy="5715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700" b="1">
                <a:solidFill>
                  <a:srgbClr val="FFFF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どちらも　いいです。</a:t>
            </a:r>
            <a:endParaRPr lang="en-US" altLang="en-US" sz="2700" b="1">
              <a:solidFill>
                <a:srgbClr val="FFFF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CCE4-E21A-9445-9608-CD066DEF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62" y="3390900"/>
            <a:ext cx="7643813" cy="548879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やきにくと　ラーメンと　どちらが　おいしいですか。</a:t>
            </a:r>
            <a:endParaRPr lang="en-US" altLang="en-US" sz="24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88CF67-4CE5-824E-A852-BB6586B36134}"/>
              </a:ext>
            </a:extLst>
          </p:cNvPr>
          <p:cNvSpPr txBox="1">
            <a:spLocks/>
          </p:cNvSpPr>
          <p:nvPr/>
        </p:nvSpPr>
        <p:spPr bwMode="auto">
          <a:xfrm>
            <a:off x="1851422" y="4136231"/>
            <a:ext cx="5235177" cy="5488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ラーメンの　ほうが　おいしいです。</a:t>
            </a:r>
            <a:endParaRPr lang="en-US" altLang="en-US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1268" name="Picture 6" descr="D:\Giang day\Tranh quyen dekiru\Ｔｈｉｔ　ｎｕｏｎｇ.jpg">
            <a:extLst>
              <a:ext uri="{FF2B5EF4-FFF2-40B4-BE49-F238E27FC236}">
                <a16:creationId xmlns:a16="http://schemas.microsoft.com/office/drawing/2014/main" id="{0D87A119-3395-C54C-8A0F-DC5B75CA5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2" y="314325"/>
            <a:ext cx="3594497" cy="290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7" descr="D:\Giang day\Tranh quyen dekiru\Ｒａｍｅｎ.jpg">
            <a:extLst>
              <a:ext uri="{FF2B5EF4-FFF2-40B4-BE49-F238E27FC236}">
                <a16:creationId xmlns:a16="http://schemas.microsoft.com/office/drawing/2014/main" id="{D90BB268-641A-1740-A5C8-39A4E100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10" y="610792"/>
            <a:ext cx="2925365" cy="26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AF89-CA13-FE4D-A530-FDD599BB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3642123"/>
            <a:ext cx="7910513" cy="548878"/>
          </a:xfrm>
          <a:solidFill>
            <a:schemeClr val="accent5">
              <a:lumMod val="75000"/>
            </a:schemeClr>
          </a:solidFill>
        </p:spPr>
        <p:txBody>
          <a:bodyPr vert="horz" anchor="b">
            <a:normAutofit/>
          </a:bodyPr>
          <a:lstStyle/>
          <a:p>
            <a:pPr algn="ctr"/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たべほうだいと　コースと　どちらが　いいですか。</a:t>
            </a:r>
            <a:endParaRPr lang="en-US" altLang="en-US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AB8037-55B6-EC4E-9F82-FE97FC6E745D}"/>
              </a:ext>
            </a:extLst>
          </p:cNvPr>
          <p:cNvSpPr txBox="1">
            <a:spLocks/>
          </p:cNvSpPr>
          <p:nvPr/>
        </p:nvSpPr>
        <p:spPr bwMode="auto">
          <a:xfrm>
            <a:off x="2059782" y="4446985"/>
            <a:ext cx="5899547" cy="548878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たべほうだいの　ほうが　いいです。</a:t>
            </a:r>
            <a:endParaRPr lang="en-US" altLang="en-US" sz="24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2292" name="Picture 6" descr="D:\Giang day\Tranh quyen dekiru\Ｂｕｆｆｅ.jpg">
            <a:extLst>
              <a:ext uri="{FF2B5EF4-FFF2-40B4-BE49-F238E27FC236}">
                <a16:creationId xmlns:a16="http://schemas.microsoft.com/office/drawing/2014/main" id="{5863DA3A-3560-9A49-B434-911B0E17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241698"/>
            <a:ext cx="3663553" cy="306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 descr="D:\Giang day\Tranh quyen dekiru\Ｓｕａｔ　ａｎ.jpg">
            <a:extLst>
              <a:ext uri="{FF2B5EF4-FFF2-40B4-BE49-F238E27FC236}">
                <a16:creationId xmlns:a16="http://schemas.microsoft.com/office/drawing/2014/main" id="{42174398-90C9-0F44-A42F-4F68B2BE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60" y="241698"/>
            <a:ext cx="3987403" cy="306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A3E5F31D-C3AC-3E48-A449-6C2EB783F62E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3</a:t>
            </a:r>
            <a:endParaRPr lang="en-US" sz="21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A80C8-A099-524D-91B3-19732013A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5" y="3206353"/>
            <a:ext cx="8599884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：さくらずしと　みどりずしと　どちらが　いいですか。</a:t>
            </a:r>
            <a:endParaRPr lang="en-US" altLang="en-US" sz="3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CF35EF-F220-8643-9243-B16C5F283E33}"/>
              </a:ext>
            </a:extLst>
          </p:cNvPr>
          <p:cNvSpPr/>
          <p:nvPr/>
        </p:nvSpPr>
        <p:spPr>
          <a:xfrm>
            <a:off x="3493294" y="4348163"/>
            <a:ext cx="776288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5EBFF-D80D-8243-A310-FA703153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5" y="3851673"/>
            <a:ext cx="7711678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：みどりずしの　ほうが　いいです。　　　　　　　</a:t>
            </a:r>
            <a:endParaRPr lang="en-US" altLang="ja-JP" sz="3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みどりずしは　さくらずしより　やすいですから。</a:t>
            </a:r>
            <a:endParaRPr lang="en-US" altLang="en-US" sz="3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088B6-27AA-F74E-A72E-DFF2AB312574}"/>
              </a:ext>
            </a:extLst>
          </p:cNvPr>
          <p:cNvSpPr/>
          <p:nvPr/>
        </p:nvSpPr>
        <p:spPr>
          <a:xfrm>
            <a:off x="3896521" y="4361291"/>
            <a:ext cx="776287" cy="46553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4343" name="Picture 10">
            <a:extLst>
              <a:ext uri="{FF2B5EF4-FFF2-40B4-BE49-F238E27FC236}">
                <a16:creationId xmlns:a16="http://schemas.microsoft.com/office/drawing/2014/main" id="{C3BF34AC-EFDC-CC45-9081-7A2197D6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1500"/>
            <a:ext cx="3836194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7008004_DiscB_09.mp3" descr="7008004_DiscB_09.mp3">
            <a:hlinkClick r:id="" action="ppaction://media"/>
            <a:extLst>
              <a:ext uri="{FF2B5EF4-FFF2-40B4-BE49-F238E27FC236}">
                <a16:creationId xmlns:a16="http://schemas.microsoft.com/office/drawing/2014/main" id="{26E4FA6C-22E0-334E-A4A1-6EB73318E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2808" y="14817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11" grpId="0" animBg="1" autoUpdateAnimBg="0"/>
      <p:bldP spid="13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217556"/>
            <a:ext cx="3771900" cy="2234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2228850" y="2281019"/>
            <a:ext cx="346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lang="ja-JP" altLang="en-US" dirty="0">
                <a:solidFill>
                  <a:srgbClr val="FF0000"/>
                </a:solidFill>
              </a:rPr>
              <a:t>　</a:t>
            </a:r>
            <a:r>
              <a:rPr lang="en-US" altLang="ja-JP" dirty="0">
                <a:solidFill>
                  <a:srgbClr val="FF0000"/>
                </a:solidFill>
              </a:rPr>
              <a:t>B</a:t>
            </a:r>
            <a:r>
              <a:rPr lang="ja-JP" altLang="en-US" dirty="0">
                <a:solidFill>
                  <a:srgbClr val="FF0000"/>
                </a:solidFill>
              </a:rPr>
              <a:t>　　</a:t>
            </a:r>
            <a:r>
              <a:rPr lang="en-US" altLang="ja-JP" dirty="0">
                <a:solidFill>
                  <a:srgbClr val="FF0000"/>
                </a:solidFill>
              </a:rPr>
              <a:t>C</a:t>
            </a:r>
            <a:r>
              <a:rPr lang="ja-JP" altLang="en-US" dirty="0">
                <a:solidFill>
                  <a:srgbClr val="FF0000"/>
                </a:solidFill>
              </a:rPr>
              <a:t>　　　　</a:t>
            </a:r>
            <a:r>
              <a:rPr lang="en-US" altLang="ja-JP" dirty="0">
                <a:solidFill>
                  <a:srgbClr val="FF0000"/>
                </a:solidFill>
              </a:rPr>
              <a:t>D</a:t>
            </a:r>
            <a:r>
              <a:rPr lang="ja-JP" altLang="en-US" dirty="0">
                <a:solidFill>
                  <a:srgbClr val="FF0000"/>
                </a:solidFill>
              </a:rPr>
              <a:t>　　　　　　　　</a:t>
            </a:r>
            <a:r>
              <a:rPr lang="en-US" altLang="ja-JP" dirty="0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868988" y="2001838"/>
            <a:ext cx="37512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E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は　大きいです。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22695" y="1468011"/>
            <a:ext cx="38179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>
                <a:latin typeface="NtMotoyaKyotai" panose="02020200000000000000" pitchFamily="18" charset="-128"/>
                <a:ea typeface="NtMotoyaKyotai" panose="02020200000000000000" pitchFamily="18" charset="-128"/>
              </a:rPr>
              <a:t>は　小さいで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15150" y="1830388"/>
            <a:ext cx="804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1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13296" y="1296561"/>
            <a:ext cx="76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NtMotoyaKyotai" panose="02020200000000000000" pitchFamily="18" charset="-128"/>
                <a:ea typeface="NtMotoyaKyotai" panose="02020200000000000000" pitchFamily="18" charset="-128"/>
              </a:rPr>
              <a:t>ちい</a:t>
            </a:r>
            <a:endParaRPr lang="en-US" sz="1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62200" y="2917825"/>
            <a:ext cx="5500687" cy="584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E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は　</a:t>
            </a:r>
            <a:r>
              <a:rPr lang="en-US" altLang="ja-JP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より　大きいです。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362200" y="4060825"/>
            <a:ext cx="5500687" cy="584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は　</a:t>
            </a:r>
            <a:r>
              <a:rPr lang="en-US" altLang="ja-JP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E</a:t>
            </a:r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より　小さいです。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24287" y="2917825"/>
            <a:ext cx="914400" cy="5842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0" y="4065588"/>
            <a:ext cx="914400" cy="58420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 rot="20224341">
            <a:off x="22225" y="3316288"/>
            <a:ext cx="2286000" cy="1136650"/>
          </a:xfrm>
          <a:prstGeom prst="wedgeRoundRectCallout">
            <a:avLst>
              <a:gd name="adj1" fmla="val 108120"/>
              <a:gd name="adj2" fmla="val 1004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819400" y="3476625"/>
            <a:ext cx="19954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E to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A.</a:t>
            </a:r>
            <a:endParaRPr lang="en-US" sz="2400" dirty="0"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2819400" y="4672013"/>
            <a:ext cx="1995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E.</a:t>
            </a:r>
            <a:endParaRPr lang="en-US" sz="2400" dirty="0"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5" name="Rounded Rectangular Callout 14"/>
          <p:cNvSpPr/>
          <p:nvPr/>
        </p:nvSpPr>
        <p:spPr>
          <a:xfrm rot="20224341">
            <a:off x="7937" y="3317875"/>
            <a:ext cx="2286000" cy="1136650"/>
          </a:xfrm>
          <a:prstGeom prst="wedgeRoundRectCallout">
            <a:avLst>
              <a:gd name="adj1" fmla="val 114305"/>
              <a:gd name="adj2" fmla="val 503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3600" dirty="0" err="1">
                <a:solidFill>
                  <a:schemeClr val="tx1"/>
                </a:solidFill>
              </a:rPr>
              <a:t>Mốc</a:t>
            </a:r>
            <a:endParaRPr lang="en-US" sz="36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so </a:t>
            </a:r>
            <a:r>
              <a:rPr lang="en-US" sz="3600" dirty="0" err="1">
                <a:solidFill>
                  <a:schemeClr val="tx1"/>
                </a:solidFill>
              </a:rPr>
              <a:t>sánh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09600" y="217556"/>
            <a:ext cx="2438400" cy="753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algn="ctr"/>
            <a:r>
              <a:rPr lang="en-US" dirty="0"/>
              <a:t>A</a:t>
            </a:r>
            <a:r>
              <a:rPr lang="ja-JP" altLang="en-US"/>
              <a:t> </a:t>
            </a:r>
            <a:r>
              <a:rPr lang="vi-VN" altLang="ja-JP" dirty="0"/>
              <a:t>thì ~ hơn B  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581400" y="182042"/>
            <a:ext cx="5006975" cy="753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ja-JP" sz="4800" dirty="0"/>
              <a:t>A </a:t>
            </a:r>
            <a:r>
              <a:rPr lang="ja-JP" altLang="en-US" sz="4800"/>
              <a:t>は</a:t>
            </a:r>
            <a:r>
              <a:rPr lang="vi-VN" altLang="ja-JP" sz="4800" dirty="0"/>
              <a:t> B </a:t>
            </a:r>
            <a:r>
              <a:rPr lang="ja-JP" altLang="en-US" sz="4800"/>
              <a:t>より</a:t>
            </a:r>
            <a:r>
              <a:rPr lang="en-US" altLang="ja-JP" sz="4800" dirty="0"/>
              <a:t>〜</a:t>
            </a:r>
            <a:endParaRPr lang="en-US" sz="4800" dirty="0"/>
          </a:p>
        </p:txBody>
      </p:sp>
      <p:sp>
        <p:nvSpPr>
          <p:cNvPr id="20" name="Right Arrow 19"/>
          <p:cNvSpPr/>
          <p:nvPr/>
        </p:nvSpPr>
        <p:spPr>
          <a:xfrm>
            <a:off x="3048001" y="361951"/>
            <a:ext cx="533400" cy="407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　　　　</a:t>
            </a:r>
          </a:p>
        </p:txBody>
      </p:sp>
    </p:spTree>
    <p:extLst>
      <p:ext uri="{BB962C8B-B14F-4D97-AF65-F5344CB8AC3E}">
        <p14:creationId xmlns:p14="http://schemas.microsoft.com/office/powerpoint/2010/main" val="24064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8" grpId="0" animBg="1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0BE69-643E-8B47-A94C-1B15CF24232F}"/>
              </a:ext>
            </a:extLst>
          </p:cNvPr>
          <p:cNvSpPr txBox="1">
            <a:spLocks/>
          </p:cNvSpPr>
          <p:nvPr/>
        </p:nvSpPr>
        <p:spPr bwMode="auto">
          <a:xfrm>
            <a:off x="557213" y="141685"/>
            <a:ext cx="7772400" cy="47267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Ｎ１は　Ｎ２より　</a:t>
            </a:r>
            <a:r>
              <a:rPr lang="en-US" altLang="ja-JP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です。Ｎ１</a:t>
            </a:r>
            <a:r>
              <a:rPr lang="en-US" altLang="ja-JP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thì A hơn</a:t>
            </a:r>
            <a:r>
              <a:rPr lang="ja-JP" altLang="en-US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Ｎ２</a:t>
            </a:r>
            <a:endParaRPr lang="en-US" altLang="en-US" sz="2700" b="1">
              <a:solidFill>
                <a:srgbClr val="00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68D02830-DCA3-F84A-98C4-30746292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38" y="890041"/>
            <a:ext cx="6958013" cy="207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>
            <a:extLst>
              <a:ext uri="{FF2B5EF4-FFF2-40B4-BE49-F238E27FC236}">
                <a16:creationId xmlns:a16="http://schemas.microsoft.com/office/drawing/2014/main" id="{EDFDE1B3-C333-D34E-B063-17D5A4439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8" y="2961085"/>
            <a:ext cx="2674144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6F5038-1EB5-DC40-B6BC-5F6C6BC2F0D0}"/>
              </a:ext>
            </a:extLst>
          </p:cNvPr>
          <p:cNvSpPr txBox="1">
            <a:spLocks/>
          </p:cNvSpPr>
          <p:nvPr/>
        </p:nvSpPr>
        <p:spPr bwMode="auto">
          <a:xfrm>
            <a:off x="3255169" y="3267075"/>
            <a:ext cx="5679281" cy="10679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日曜日は　土曜日より　</a:t>
            </a:r>
            <a:endParaRPr lang="vi-VN" altLang="ja-JP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</a:pPr>
            <a:endParaRPr lang="vi-VN" altLang="ja-JP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ja-JP" altLang="en-US" sz="24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人がおおいです。</a:t>
            </a:r>
            <a:endParaRPr lang="en-US" altLang="en-US" sz="24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21C66-7B5B-D448-A88D-BA13A85255D4}"/>
              </a:ext>
            </a:extLst>
          </p:cNvPr>
          <p:cNvSpPr/>
          <p:nvPr/>
        </p:nvSpPr>
        <p:spPr>
          <a:xfrm>
            <a:off x="2678533" y="1586776"/>
            <a:ext cx="625591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vi-VN" sz="16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　　　　　</a:t>
            </a:r>
            <a:r>
              <a:rPr lang="ja-JP" altLang="en-US" sz="16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ずし</a:t>
            </a:r>
            <a:r>
              <a:rPr lang="ja-JP" altLang="vi-VN" sz="16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　　　　　　　　</a:t>
            </a:r>
            <a:r>
              <a:rPr lang="vi-VN" altLang="ja-JP" sz="1600" dirty="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 </a:t>
            </a:r>
            <a:r>
              <a:rPr lang="ja-JP" altLang="en-US" sz="16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ずし</a:t>
            </a:r>
            <a:r>
              <a:rPr lang="ja-JP" altLang="vi-VN" sz="16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　　　　　</a:t>
            </a:r>
            <a:r>
              <a:rPr lang="ja-JP" altLang="en-US" sz="16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やす</a:t>
            </a:r>
            <a:endParaRPr lang="vi-VN" altLang="ja-JP" sz="1600" dirty="0" bmk="">
              <a:latin typeface="mikachan" panose="02000609000000000000" pitchFamily="49" charset="-128"/>
              <a:ea typeface="mikachan" panose="02000609000000000000" pitchFamily="49" charset="-128"/>
              <a:cs typeface="Tahoma" panose="020B0604030504040204" pitchFamily="34" charset="0"/>
            </a:endParaRPr>
          </a:p>
          <a:p>
            <a:r>
              <a:rPr lang="ja-JP" altLang="en-US" sz="24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みどり寿司は</a:t>
            </a:r>
            <a:r>
              <a:rPr lang="ja-JP" altLang="vi-VN" sz="24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　</a:t>
            </a:r>
            <a:r>
              <a:rPr lang="ja-JP" altLang="en-US" sz="24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さくら寿司より</a:t>
            </a:r>
            <a:r>
              <a:rPr lang="ja-JP" altLang="vi-VN" sz="24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　</a:t>
            </a:r>
            <a:r>
              <a:rPr lang="ja-JP" altLang="en-US" sz="2400" bmk=""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安い</a:t>
            </a:r>
            <a:r>
              <a:rPr lang="ja-JP" altLang="en-US" sz="2400" bmk="">
                <a:solidFill>
                  <a:schemeClr val="dk1"/>
                </a:solidFill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です</a:t>
            </a:r>
            <a:r>
              <a:rPr lang="ja-JP" altLang="en-US" sz="2400" dirty="0" bmk="">
                <a:solidFill>
                  <a:schemeClr val="dk1"/>
                </a:solidFill>
                <a:latin typeface="mikachan" panose="02000609000000000000" pitchFamily="49" charset="-128"/>
                <a:ea typeface="mikachan" panose="02000609000000000000" pitchFamily="49" charset="-128"/>
                <a:cs typeface="Tahoma" panose="020B0604030504040204" pitchFamily="34" charset="0"/>
              </a:rPr>
              <a:t>。</a:t>
            </a:r>
            <a:endParaRPr lang="en-US" sz="2400" dirty="0" bmk="">
              <a:solidFill>
                <a:schemeClr val="dk1"/>
              </a:solidFill>
              <a:latin typeface="mikachan" panose="02000609000000000000" pitchFamily="49" charset="-128"/>
              <a:ea typeface="mikachan" panose="02000609000000000000" pitchFamily="49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F0EA27FB-5CE3-1D48-85FD-44E87F77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060"/>
            <a:ext cx="3434954" cy="238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5D9364-4C67-3142-B0B9-1E2B9A106EA3}"/>
              </a:ext>
            </a:extLst>
          </p:cNvPr>
          <p:cNvSpPr txBox="1">
            <a:spLocks/>
          </p:cNvSpPr>
          <p:nvPr/>
        </p:nvSpPr>
        <p:spPr bwMode="auto">
          <a:xfrm>
            <a:off x="3464719" y="94060"/>
            <a:ext cx="5556647" cy="10370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ja-JP" altLang="en-US" sz="3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ひこうきは　しんかんせんより　はやいです。</a:t>
            </a:r>
            <a:endParaRPr lang="en-US" altLang="en-US" sz="3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D9CA8F75-5F99-7841-8EB3-3F6C905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3332560" cy="2521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6493BB-EB30-E049-9375-59C527FD2F57}"/>
              </a:ext>
            </a:extLst>
          </p:cNvPr>
          <p:cNvSpPr txBox="1">
            <a:spLocks/>
          </p:cNvSpPr>
          <p:nvPr/>
        </p:nvSpPr>
        <p:spPr bwMode="auto">
          <a:xfrm>
            <a:off x="3464719" y="2690813"/>
            <a:ext cx="5556647" cy="1037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3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タイりょうりは　日本りょうりより　からいです。</a:t>
            </a:r>
            <a:endParaRPr lang="en-US" altLang="en-US" sz="3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9D0B-B19B-B94F-B742-4955867C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09" y="114300"/>
            <a:ext cx="7392591" cy="971550"/>
          </a:xfrm>
          <a:solidFill>
            <a:schemeClr val="accent6">
              <a:lumMod val="50000"/>
            </a:schemeClr>
          </a:solidFill>
        </p:spPr>
        <p:txBody>
          <a:bodyPr>
            <a:noAutofit/>
          </a:bodyPr>
          <a:lstStyle/>
          <a:p>
            <a:pPr algn="ctr" eaLnBrk="1" hangingPunct="1"/>
            <a:r>
              <a:rPr lang="ja-JP" altLang="en-US" sz="28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Ｎ１は　Ｎ２より　</a:t>
            </a:r>
            <a:r>
              <a:rPr lang="en-US" altLang="ja-JP" sz="2800" b="1" dirty="0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28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です。</a:t>
            </a:r>
            <a:br>
              <a:rPr lang="en-US" altLang="ja-JP" sz="2800" b="1" dirty="0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2800" b="1">
                <a:solidFill>
                  <a:srgbClr val="FFFF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Ｎ１</a:t>
            </a:r>
            <a:r>
              <a:rPr lang="en-US" altLang="ja-JP" sz="2800" b="1" dirty="0" err="1">
                <a:solidFill>
                  <a:srgbClr val="FFFF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thì</a:t>
            </a:r>
            <a:r>
              <a:rPr lang="en-US" altLang="ja-JP" sz="2800" b="1" dirty="0">
                <a:solidFill>
                  <a:srgbClr val="FFFF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A </a:t>
            </a:r>
            <a:r>
              <a:rPr lang="en-US" altLang="ja-JP" sz="2800" b="1" dirty="0" err="1">
                <a:solidFill>
                  <a:srgbClr val="FFFF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hơn</a:t>
            </a:r>
            <a:r>
              <a:rPr lang="ja-JP" altLang="en-US" sz="2800" b="1">
                <a:solidFill>
                  <a:srgbClr val="FFFF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Ｎ２</a:t>
            </a:r>
            <a:endParaRPr lang="en-US" altLang="en-US" sz="2800" b="1" dirty="0">
              <a:solidFill>
                <a:srgbClr val="FFFF00"/>
              </a:solidFill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4098" name="Picture 2" descr="\\10.22.4.2\public\Academic\Faculty\Japanese\Tai lieu giang day - FU\file scan tu moi shin\弟12課\Picture 1.jpg">
            <a:extLst>
              <a:ext uri="{FF2B5EF4-FFF2-40B4-BE49-F238E27FC236}">
                <a16:creationId xmlns:a16="http://schemas.microsoft.com/office/drawing/2014/main" id="{F9579F8E-0EDB-7645-9F15-94544AB4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85850"/>
            <a:ext cx="7510463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95409-5784-2940-9E2E-3F691F5C5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78" y="2420721"/>
            <a:ext cx="72056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ひこうきは　しんかんせんより　はやいです。</a:t>
            </a:r>
            <a:endParaRPr lang="en-US" altLang="en-US" sz="2700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3817F-C47A-C140-B05E-78153ED11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094" y="3409950"/>
            <a:ext cx="710684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しんかんせんは　くるまより　はやいです。</a:t>
            </a:r>
            <a:endParaRPr lang="en-US" altLang="en-US" sz="2700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thulx\My Documents\Trung quoc.jpg">
            <a:extLst>
              <a:ext uri="{FF2B5EF4-FFF2-40B4-BE49-F238E27FC236}">
                <a16:creationId xmlns:a16="http://schemas.microsoft.com/office/drawing/2014/main" id="{0D2BE98C-339E-FD45-ACFF-0985BE2D2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45269"/>
            <a:ext cx="4286250" cy="2143125"/>
          </a:xfrm>
          <a:noFill/>
        </p:spPr>
      </p:pic>
      <p:pic>
        <p:nvPicPr>
          <p:cNvPr id="7173" name="Picture 5" descr="C:\Documents and Settings\thulx\My Documents\Bando_VietNam.gif">
            <a:extLst>
              <a:ext uri="{FF2B5EF4-FFF2-40B4-BE49-F238E27FC236}">
                <a16:creationId xmlns:a16="http://schemas.microsoft.com/office/drawing/2014/main" id="{FD30D051-4B83-6A4A-813A-9260EC3C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8119"/>
            <a:ext cx="36957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4C2A6D-96D3-6846-8DF5-58F824C631C4}"/>
              </a:ext>
            </a:extLst>
          </p:cNvPr>
          <p:cNvSpPr txBox="1">
            <a:spLocks/>
          </p:cNvSpPr>
          <p:nvPr/>
        </p:nvSpPr>
        <p:spPr bwMode="auto">
          <a:xfrm>
            <a:off x="644129" y="3630216"/>
            <a:ext cx="7772400" cy="5715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0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ちゅうごくは　ベトナムより　おおきいです。</a:t>
            </a:r>
            <a:endParaRPr lang="en-US" altLang="en-US" sz="2700" b="1">
              <a:solidFill>
                <a:srgbClr val="00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:\Documents and Settings\thulx\My Documents\Mon an Viet Nam.jpg">
            <a:extLst>
              <a:ext uri="{FF2B5EF4-FFF2-40B4-BE49-F238E27FC236}">
                <a16:creationId xmlns:a16="http://schemas.microsoft.com/office/drawing/2014/main" id="{84A03170-E27C-DC47-867C-9334840C6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3810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5" descr="C:\Documents and Settings\thulx\My Documents\mon an Nhat Ban.jpg">
            <a:extLst>
              <a:ext uri="{FF2B5EF4-FFF2-40B4-BE49-F238E27FC236}">
                <a16:creationId xmlns:a16="http://schemas.microsoft.com/office/drawing/2014/main" id="{5E4E225F-BC27-554D-A6B2-D701827951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457200"/>
            <a:ext cx="4343400" cy="2400300"/>
          </a:xfr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16B329-759E-9C47-98E7-E59A1A180B19}"/>
              </a:ext>
            </a:extLst>
          </p:cNvPr>
          <p:cNvSpPr txBox="1">
            <a:spLocks/>
          </p:cNvSpPr>
          <p:nvPr/>
        </p:nvSpPr>
        <p:spPr bwMode="auto">
          <a:xfrm>
            <a:off x="0" y="3638550"/>
            <a:ext cx="8960643" cy="5715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ベトナムりょうりは　日本りょうりより　おいしいです。</a:t>
            </a:r>
            <a:endParaRPr lang="en-US" altLang="en-US" sz="2700" b="1" dirty="0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0485" name="Title 1">
            <a:extLst>
              <a:ext uri="{FF2B5EF4-FFF2-40B4-BE49-F238E27FC236}">
                <a16:creationId xmlns:a16="http://schemas.microsoft.com/office/drawing/2014/main" id="{3B500FB5-FD1A-D747-B66C-69A1BC12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201128">
            <a:off x="4649501" y="251890"/>
            <a:ext cx="4076300" cy="7429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CÁCH DIỄN ĐẠT</a:t>
            </a:r>
          </a:p>
          <a:p>
            <a:pPr algn="ctr"/>
            <a:r>
              <a:rPr lang="en-US" sz="3200" dirty="0"/>
              <a:t>“HÔ HÀO, KÊU GỌI”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1581150"/>
            <a:ext cx="9144000" cy="268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7666" y="1885950"/>
            <a:ext cx="8756334" cy="2133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Ⅴ</a:t>
            </a:r>
            <a:r>
              <a:rPr lang="ja-JP" altLang="en-US" sz="5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ます</a:t>
            </a:r>
            <a:r>
              <a:rPr lang="ja-JP" altLang="en-US" sz="5400" dirty="0">
                <a:latin typeface="Kozuka Gothic Pro M" panose="020B0700000000000000" pitchFamily="34" charset="-128"/>
                <a:ea typeface="Kozuka Gothic Pro M" panose="020B0700000000000000" pitchFamily="34" charset="-128"/>
                <a:sym typeface="Wingdings 2" panose="05020102010507070707" pitchFamily="18" charset="2"/>
              </a:rPr>
              <a:t>　</a:t>
            </a:r>
            <a:r>
              <a:rPr lang="en-US" altLang="ja-JP" sz="80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Ⅴ</a:t>
            </a:r>
            <a:r>
              <a:rPr lang="ja-JP" altLang="en-US" sz="5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ましょう。</a:t>
            </a:r>
            <a:endParaRPr lang="en-US" sz="54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533152" y="3423165"/>
            <a:ext cx="4092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ja-JP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sz="24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8101">
            <a:off x="193817" y="97208"/>
            <a:ext cx="2455395" cy="1052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26" y="38817"/>
            <a:ext cx="1746242" cy="1331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6574">
            <a:off x="6086742" y="1196420"/>
            <a:ext cx="2397953" cy="1342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Giang day\Tranh quyen dekiru\xe buyt.jpg">
            <a:extLst>
              <a:ext uri="{FF2B5EF4-FFF2-40B4-BE49-F238E27FC236}">
                <a16:creationId xmlns:a16="http://schemas.microsoft.com/office/drawing/2014/main" id="{D04CE720-2A17-FF4D-AAE4-2BA438A9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977504"/>
            <a:ext cx="3324225" cy="221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7" descr="D:\Giang day\Tranh quyen dekiru\Ｔａｕ　ｄｉｅｎ　ｎｇａｍ.jpg">
            <a:extLst>
              <a:ext uri="{FF2B5EF4-FFF2-40B4-BE49-F238E27FC236}">
                <a16:creationId xmlns:a16="http://schemas.microsoft.com/office/drawing/2014/main" id="{0C487141-1C88-2442-BEDB-0D9EBC43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951310"/>
            <a:ext cx="3810000" cy="214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313052-F675-3C48-B1A4-D9A771C066C0}"/>
              </a:ext>
            </a:extLst>
          </p:cNvPr>
          <p:cNvSpPr txBox="1">
            <a:spLocks/>
          </p:cNvSpPr>
          <p:nvPr/>
        </p:nvSpPr>
        <p:spPr bwMode="auto">
          <a:xfrm>
            <a:off x="794147" y="3606404"/>
            <a:ext cx="7772400" cy="5715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バスは　ちかてつより　やすいです。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Giang day\Tranh quyen dekiru\karaoke.jpg">
            <a:extLst>
              <a:ext uri="{FF2B5EF4-FFF2-40B4-BE49-F238E27FC236}">
                <a16:creationId xmlns:a16="http://schemas.microsoft.com/office/drawing/2014/main" id="{BB382CBF-87FC-F245-AFB1-A371F2B0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9" y="1"/>
            <a:ext cx="4065984" cy="340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Giang day\Tranh quyen dekiru\Hoa nhac.jpg">
            <a:extLst>
              <a:ext uri="{FF2B5EF4-FFF2-40B4-BE49-F238E27FC236}">
                <a16:creationId xmlns:a16="http://schemas.microsoft.com/office/drawing/2014/main" id="{0E6925E3-677B-7A44-B659-6288E546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6" y="0"/>
            <a:ext cx="451008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F3833F-92D6-F341-B02F-45585CF0119A}"/>
              </a:ext>
            </a:extLst>
          </p:cNvPr>
          <p:cNvSpPr txBox="1">
            <a:spLocks/>
          </p:cNvSpPr>
          <p:nvPr/>
        </p:nvSpPr>
        <p:spPr bwMode="auto">
          <a:xfrm>
            <a:off x="332185" y="3492104"/>
            <a:ext cx="7530703" cy="7429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カラオケは　コンサートより　すきです。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Giang day\Tranh quyen dekiru\viet nam.jpg">
            <a:extLst>
              <a:ext uri="{FF2B5EF4-FFF2-40B4-BE49-F238E27FC236}">
                <a16:creationId xmlns:a16="http://schemas.microsoft.com/office/drawing/2014/main" id="{8C22DB58-483A-3540-8362-4A726352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2" y="472679"/>
            <a:ext cx="2680097" cy="25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D:\Giang day\Tranh quyen dekiru\Ｎｕｉ　ｐｈｕ　ｓｙ.jpg">
            <a:extLst>
              <a:ext uri="{FF2B5EF4-FFF2-40B4-BE49-F238E27FC236}">
                <a16:creationId xmlns:a16="http://schemas.microsoft.com/office/drawing/2014/main" id="{56DFA605-43FD-A542-B85F-89AAF091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2" y="511969"/>
            <a:ext cx="3688556" cy="224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186498-96CF-7741-8107-DCF4A39A2F2F}"/>
              </a:ext>
            </a:extLst>
          </p:cNvPr>
          <p:cNvSpPr txBox="1">
            <a:spLocks/>
          </p:cNvSpPr>
          <p:nvPr/>
        </p:nvSpPr>
        <p:spPr bwMode="auto">
          <a:xfrm>
            <a:off x="901304" y="3289697"/>
            <a:ext cx="6941344" cy="7429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ベトナムは　日本より　あついです。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Giang day\Tranh quyen dekiru\Ｓｕａｔ　ａｎ.jpg">
            <a:extLst>
              <a:ext uri="{FF2B5EF4-FFF2-40B4-BE49-F238E27FC236}">
                <a16:creationId xmlns:a16="http://schemas.microsoft.com/office/drawing/2014/main" id="{68046D6F-606D-F243-BF3B-33FB86D7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9" y="230981"/>
            <a:ext cx="331112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6" descr="D:\Giang day\Tranh quyen dekiru\Ｂｕｆｆｅ.jpg">
            <a:extLst>
              <a:ext uri="{FF2B5EF4-FFF2-40B4-BE49-F238E27FC236}">
                <a16:creationId xmlns:a16="http://schemas.microsoft.com/office/drawing/2014/main" id="{2386FBB1-1CC4-E943-AFC6-012E9C18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197644"/>
            <a:ext cx="3662363" cy="30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BCFA73-C346-7D4A-9116-32CAEED72EB4}"/>
              </a:ext>
            </a:extLst>
          </p:cNvPr>
          <p:cNvSpPr txBox="1">
            <a:spLocks/>
          </p:cNvSpPr>
          <p:nvPr/>
        </p:nvSpPr>
        <p:spPr bwMode="auto">
          <a:xfrm>
            <a:off x="332185" y="3492104"/>
            <a:ext cx="7674769" cy="7429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262626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コースは　たべほうだいより　たかいです。</a:t>
            </a:r>
            <a:endParaRPr lang="en-US" altLang="en-US" sz="2700" b="1">
              <a:solidFill>
                <a:srgbClr val="262626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73CF1-C339-5944-8BED-349C1372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8131"/>
            <a:ext cx="9067799" cy="4600575"/>
          </a:xfrm>
          <a:solidFill>
            <a:schemeClr val="accent6">
              <a:lumMod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 dirty="0" err="1">
                <a:solidFill>
                  <a:schemeClr val="bg1"/>
                </a:solidFill>
              </a:rPr>
              <a:t>Trong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các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loại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nhạc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tôi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thích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nhất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nhạc</a:t>
            </a:r>
            <a:r>
              <a:rPr lang="en-US" altLang="en-US" dirty="0">
                <a:solidFill>
                  <a:schemeClr val="bg1"/>
                </a:solidFill>
              </a:rPr>
              <a:t> Jazz.</a:t>
            </a:r>
          </a:p>
          <a:p>
            <a:pPr marL="342900" indent="-342900">
              <a:buNone/>
            </a:pP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おんがくで　ジャズが　いちばん　すきです。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342900" indent="-342900">
              <a:buNone/>
            </a:pPr>
            <a:r>
              <a:rPr lang="en-US" altLang="ja-JP" dirty="0">
                <a:solidFill>
                  <a:schemeClr val="bg1"/>
                </a:solidFill>
                <a:ea typeface="MS PGothic" panose="020B0600070205080204" pitchFamily="34" charset="-128"/>
              </a:rPr>
              <a:t>2.</a:t>
            </a:r>
            <a:r>
              <a:rPr lang="ja-JP" altLang="en-US">
                <a:solidFill>
                  <a:schemeClr val="bg1"/>
                </a:solidFill>
                <a:ea typeface="MS PGothic" panose="020B0600070205080204" pitchFamily="34" charset="-128"/>
              </a:rPr>
              <a:t>　</a:t>
            </a:r>
            <a:r>
              <a:rPr lang="en-US" altLang="en-US" dirty="0" err="1">
                <a:solidFill>
                  <a:schemeClr val="bg1"/>
                </a:solidFill>
              </a:rPr>
              <a:t>Trong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các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món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ăn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tôi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thấy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thịt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nướng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ngon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nhất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None/>
            </a:pP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たべもので　やきにくが　いちばん　おいしいです。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342900" indent="-342900">
              <a:buNone/>
            </a:pPr>
            <a:r>
              <a:rPr lang="en-US" altLang="ja-JP" dirty="0">
                <a:solidFill>
                  <a:schemeClr val="bg1"/>
                </a:solidFill>
                <a:ea typeface="MS PGothic" panose="020B0600070205080204" pitchFamily="34" charset="-128"/>
              </a:rPr>
              <a:t>3.</a:t>
            </a:r>
            <a:r>
              <a:rPr lang="ja-JP" altLang="en-US">
                <a:solidFill>
                  <a:schemeClr val="bg1"/>
                </a:solidFill>
                <a:ea typeface="MS PGothic" panose="020B0600070205080204" pitchFamily="34" charset="-128"/>
              </a:rPr>
              <a:t>　</a:t>
            </a:r>
            <a:r>
              <a:rPr lang="en-US" altLang="en-US" dirty="0" err="1">
                <a:solidFill>
                  <a:schemeClr val="bg1"/>
                </a:solidFill>
              </a:rPr>
              <a:t>Ở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Việt</a:t>
            </a:r>
            <a:r>
              <a:rPr lang="en-US" altLang="en-US" dirty="0">
                <a:solidFill>
                  <a:schemeClr val="bg1"/>
                </a:solidFill>
              </a:rPr>
              <a:t> Nam </a:t>
            </a:r>
            <a:r>
              <a:rPr lang="en-US" altLang="en-US" dirty="0" err="1">
                <a:solidFill>
                  <a:schemeClr val="bg1"/>
                </a:solidFill>
              </a:rPr>
              <a:t>thì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Bác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Hồ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là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người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nổi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tiếng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Nhất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None/>
            </a:pP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ベトナムで　ホーチミンさまが　いちばん　ゆうめいな　人です。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342900" indent="-342900">
              <a:buNone/>
            </a:pPr>
            <a:r>
              <a:rPr lang="en-US" altLang="ja-JP" dirty="0">
                <a:solidFill>
                  <a:schemeClr val="bg1"/>
                </a:solidFill>
                <a:ea typeface="MS PGothic" panose="020B0600070205080204" pitchFamily="34" charset="-128"/>
              </a:rPr>
              <a:t>4.</a:t>
            </a:r>
            <a:r>
              <a:rPr lang="ja-JP" altLang="en-US">
                <a:solidFill>
                  <a:schemeClr val="bg1"/>
                </a:solidFill>
                <a:ea typeface="MS PGothic" panose="020B0600070205080204" pitchFamily="34" charset="-128"/>
              </a:rPr>
              <a:t>　</a:t>
            </a:r>
            <a:r>
              <a:rPr lang="en-US" altLang="en-US" dirty="0" err="1">
                <a:solidFill>
                  <a:schemeClr val="bg1"/>
                </a:solidFill>
              </a:rPr>
              <a:t>Trung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Quốc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thì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rộng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hơn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Việt</a:t>
            </a:r>
            <a:r>
              <a:rPr lang="en-US" altLang="en-US" dirty="0">
                <a:solidFill>
                  <a:schemeClr val="bg1"/>
                </a:solidFill>
              </a:rPr>
              <a:t> Nam.</a:t>
            </a:r>
          </a:p>
          <a:p>
            <a:pPr marL="342900" indent="-342900">
              <a:buNone/>
            </a:pP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ちゅうごくは　ベトナムより　ひろいです。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342900" indent="-342900">
              <a:buNone/>
            </a:pPr>
            <a:r>
              <a:rPr lang="en-US" altLang="ja-JP" dirty="0">
                <a:solidFill>
                  <a:schemeClr val="bg1"/>
                </a:solidFill>
                <a:ea typeface="MS PGothic" panose="020B0600070205080204" pitchFamily="34" charset="-128"/>
              </a:rPr>
              <a:t>5.</a:t>
            </a:r>
            <a:r>
              <a:rPr lang="ja-JP" altLang="en-US">
                <a:solidFill>
                  <a:schemeClr val="bg1"/>
                </a:solidFill>
                <a:ea typeface="MS PGothic" panose="020B0600070205080204" pitchFamily="34" charset="-128"/>
              </a:rPr>
              <a:t>　</a:t>
            </a:r>
            <a:r>
              <a:rPr lang="en-US" altLang="en-US" dirty="0" err="1">
                <a:solidFill>
                  <a:schemeClr val="bg1"/>
                </a:solidFill>
              </a:rPr>
              <a:t>Tàu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điện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ngầm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nhanh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hơn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hẳn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tàu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điện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phải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dirty="0" err="1">
                <a:solidFill>
                  <a:schemeClr val="bg1"/>
                </a:solidFill>
              </a:rPr>
              <a:t>không</a:t>
            </a:r>
            <a:r>
              <a:rPr lang="en-US" altLang="en-US" dirty="0">
                <a:solidFill>
                  <a:schemeClr val="bg1"/>
                </a:solidFill>
              </a:rPr>
              <a:t>? </a:t>
            </a:r>
          </a:p>
          <a:p>
            <a:pPr marL="342900" indent="-342900">
              <a:buNone/>
            </a:pP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ちかてつは　でんしゃより</a:t>
            </a:r>
            <a:r>
              <a:rPr lang="ja-JP" altLang="en-US" b="1">
                <a:solidFill>
                  <a:srgbClr val="FFFF00"/>
                </a:solidFill>
                <a:ea typeface="MS PGothic" panose="020B0600070205080204" pitchFamily="34" charset="-128"/>
              </a:rPr>
              <a:t>ずっと</a:t>
            </a: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　はやいですか。</a:t>
            </a:r>
            <a:endParaRPr lang="en-US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E623ADB6-347F-C84D-AF72-00914CE71BAD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やってみよう</a:t>
            </a:r>
            <a:endParaRPr lang="en-US" sz="2100" b="1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2" name="7008004_DiscB_10.mp3" descr="7008004_DiscB_10.mp3">
            <a:hlinkClick r:id="" action="ppaction://media"/>
            <a:extLst>
              <a:ext uri="{FF2B5EF4-FFF2-40B4-BE49-F238E27FC236}">
                <a16:creationId xmlns:a16="http://schemas.microsoft.com/office/drawing/2014/main" id="{A14FE515-523E-264C-BAF7-D1007D4A5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1400" y="165100"/>
            <a:ext cx="812800" cy="8128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4505681-80C3-EF4D-83A1-EE76F4D66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" y="1276350"/>
            <a:ext cx="9038734" cy="335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59763" y="263491"/>
            <a:ext cx="4038600" cy="667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第６課</a:t>
            </a:r>
            <a:endParaRPr lang="en-US" sz="2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8200" y="2014548"/>
            <a:ext cx="7620000" cy="23860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約束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 rot="721955">
            <a:off x="6268133" y="1180758"/>
            <a:ext cx="2309116" cy="11637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7" name="Rounded Rectangle 6"/>
          <p:cNvSpPr/>
          <p:nvPr/>
        </p:nvSpPr>
        <p:spPr>
          <a:xfrm rot="829033">
            <a:off x="7900380" y="1418705"/>
            <a:ext cx="548672" cy="12231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  <p:sp>
        <p:nvSpPr>
          <p:cNvPr id="8" name="Rounded Rectangle 7"/>
          <p:cNvSpPr/>
          <p:nvPr/>
        </p:nvSpPr>
        <p:spPr>
          <a:xfrm>
            <a:off x="3124200" y="2038985"/>
            <a:ext cx="26670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SSoeiKakupoptai" panose="040B0A00000000000000" pitchFamily="50" charset="-128"/>
                <a:ea typeface="HGSSoeiKakupoptai" panose="040B0A00000000000000" pitchFamily="50" charset="-128"/>
              </a:rPr>
              <a:t>やくそく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SSoeiKakupoptai" panose="040B0A00000000000000" pitchFamily="50" charset="-128"/>
              <a:ea typeface="HGSSoeiKakupoptai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すき焼きアイコン（CSai・png） | 無料イラスト素材｜素材ラボ">
            <a:extLst>
              <a:ext uri="{FF2B5EF4-FFF2-40B4-BE49-F238E27FC236}">
                <a16:creationId xmlns:a16="http://schemas.microsoft.com/office/drawing/2014/main" id="{438BF687-4352-BC42-86A0-ED1D53BB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248"/>
            <a:ext cx="4368802" cy="27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31666-42C8-BC42-B702-EE90E938F9AE}"/>
              </a:ext>
            </a:extLst>
          </p:cNvPr>
          <p:cNvSpPr txBox="1"/>
          <p:nvPr/>
        </p:nvSpPr>
        <p:spPr>
          <a:xfrm>
            <a:off x="533400" y="1611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0D9EB-4AC6-0643-8683-A3FB0CCD8FBF}"/>
              </a:ext>
            </a:extLst>
          </p:cNvPr>
          <p:cNvSpPr txBox="1"/>
          <p:nvPr/>
        </p:nvSpPr>
        <p:spPr>
          <a:xfrm>
            <a:off x="5683170" y="3321934"/>
            <a:ext cx="18325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</a:rPr>
              <a:t>　　　　　　や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3200" b="1" dirty="0" err="1">
                <a:solidFill>
                  <a:srgbClr val="C00000"/>
                </a:solidFill>
              </a:rPr>
              <a:t>すき焼き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03426" name="Picture 2" descr="パスタで広島風お好み焼きのレシピ【30分/663kcal】｜株式会社ニップン">
            <a:extLst>
              <a:ext uri="{FF2B5EF4-FFF2-40B4-BE49-F238E27FC236}">
                <a16:creationId xmlns:a16="http://schemas.microsoft.com/office/drawing/2014/main" id="{7B2D077E-BF18-1344-9078-2D76912C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0750"/>
            <a:ext cx="370443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B0BB63-3B5F-A449-853E-4E9277C9E3C7}"/>
              </a:ext>
            </a:extLst>
          </p:cNvPr>
          <p:cNvSpPr txBox="1"/>
          <p:nvPr/>
        </p:nvSpPr>
        <p:spPr>
          <a:xfrm>
            <a:off x="1469339" y="1087866"/>
            <a:ext cx="22445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</a:rPr>
              <a:t>　　 この　　　　や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3200" b="1" dirty="0" err="1">
                <a:solidFill>
                  <a:srgbClr val="C00000"/>
                </a:solidFill>
              </a:rPr>
              <a:t>お好み焼き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31666-42C8-BC42-B702-EE90E938F9AE}"/>
              </a:ext>
            </a:extLst>
          </p:cNvPr>
          <p:cNvSpPr txBox="1"/>
          <p:nvPr/>
        </p:nvSpPr>
        <p:spPr>
          <a:xfrm>
            <a:off x="533400" y="1611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0BB63-3B5F-A449-853E-4E9277C9E3C7}"/>
              </a:ext>
            </a:extLst>
          </p:cNvPr>
          <p:cNvSpPr txBox="1"/>
          <p:nvPr/>
        </p:nvSpPr>
        <p:spPr>
          <a:xfrm>
            <a:off x="560173" y="1990200"/>
            <a:ext cx="18325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</a:rPr>
              <a:t>あそ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3200" b="1" dirty="0" err="1">
                <a:solidFill>
                  <a:srgbClr val="C00000"/>
                </a:solidFill>
              </a:rPr>
              <a:t>遊びます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05474" name="Picture 2" descr="アスレチックで遊ぶ子供たちのイラスト | かわいいフリー素材集 いらすとや">
            <a:extLst>
              <a:ext uri="{FF2B5EF4-FFF2-40B4-BE49-F238E27FC236}">
                <a16:creationId xmlns:a16="http://schemas.microsoft.com/office/drawing/2014/main" id="{DF0B46B7-C996-4349-A518-C60CF3BC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0"/>
            <a:ext cx="60245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CC9A71AA-EDC7-4542-8044-390F2942892A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１</a:t>
            </a:r>
            <a:endParaRPr lang="en-US" sz="21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EDEA7-E1E1-7544-B475-C4273FAB7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5" y="3206353"/>
            <a:ext cx="6929438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 dirty="0">
                <a:solidFill>
                  <a:schemeClr val="tx2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solidFill>
                  <a:schemeClr val="tx2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：もう　おこのみやきを　食べましたか。</a:t>
            </a:r>
            <a:endParaRPr lang="en-US" altLang="en-US" sz="3000" b="1" dirty="0">
              <a:solidFill>
                <a:schemeClr val="tx2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A02109-1B0F-9845-9423-DA62804DAAC9}"/>
              </a:ext>
            </a:extLst>
          </p:cNvPr>
          <p:cNvSpPr/>
          <p:nvPr/>
        </p:nvSpPr>
        <p:spPr>
          <a:xfrm>
            <a:off x="2006203" y="3910013"/>
            <a:ext cx="775097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9C847-E7AA-104D-A1EC-B90CB86B5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5" y="3851672"/>
            <a:ext cx="6929438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：いいえ、まだです。</a:t>
            </a:r>
            <a:endParaRPr lang="en-US" altLang="en-US" sz="3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CB855-C5E1-5C4C-9304-993C21ABDADC}"/>
              </a:ext>
            </a:extLst>
          </p:cNvPr>
          <p:cNvSpPr/>
          <p:nvPr/>
        </p:nvSpPr>
        <p:spPr>
          <a:xfrm>
            <a:off x="627460" y="3299222"/>
            <a:ext cx="5976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FF00"/>
              </a:solidFill>
            </a:endParaRPr>
          </a:p>
        </p:txBody>
      </p:sp>
      <p:pic>
        <p:nvPicPr>
          <p:cNvPr id="12295" name="Picture 2">
            <a:extLst>
              <a:ext uri="{FF2B5EF4-FFF2-40B4-BE49-F238E27FC236}">
                <a16:creationId xmlns:a16="http://schemas.microsoft.com/office/drawing/2014/main" id="{950E4A48-9299-1F46-AC9B-2DD77E60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571501"/>
            <a:ext cx="3451622" cy="231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3">
            <a:extLst>
              <a:ext uri="{FF2B5EF4-FFF2-40B4-BE49-F238E27FC236}">
                <a16:creationId xmlns:a16="http://schemas.microsoft.com/office/drawing/2014/main" id="{F5F53E4F-A252-1548-83FF-501E75046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69" y="571501"/>
            <a:ext cx="3499247" cy="231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0A1DFD-61DF-4B4F-B651-998C49963784}"/>
              </a:ext>
            </a:extLst>
          </p:cNvPr>
          <p:cNvSpPr/>
          <p:nvPr/>
        </p:nvSpPr>
        <p:spPr>
          <a:xfrm>
            <a:off x="2006203" y="3910013"/>
            <a:ext cx="775097" cy="43815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>
              <a:solidFill>
                <a:srgbClr val="FFFF00"/>
              </a:solidFill>
            </a:endParaRPr>
          </a:p>
        </p:txBody>
      </p:sp>
      <p:pic>
        <p:nvPicPr>
          <p:cNvPr id="2" name="7008004_DiscB_11.mp3" descr="7008004_DiscB_11.mp3">
            <a:hlinkClick r:id="" action="ppaction://media"/>
            <a:extLst>
              <a:ext uri="{FF2B5EF4-FFF2-40B4-BE49-F238E27FC236}">
                <a16:creationId xmlns:a16="http://schemas.microsoft.com/office/drawing/2014/main" id="{D311B265-3427-E64D-8B42-9F71ECBFC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7239" y="-208596"/>
            <a:ext cx="1377552" cy="137755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11" grpId="0" animBg="1" autoUpdateAnimBg="0"/>
      <p:bldP spid="13" grpId="0" animBg="1" autoUpdateAnimBg="0"/>
      <p:bldP spid="1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483544-15ED-7144-B333-56487801D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1723930"/>
            <a:ext cx="403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かいものしませんか。</a:t>
            </a:r>
            <a:endParaRPr lang="en-US" altLang="en-US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8C9DF-D16A-644F-B81B-840B845D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403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べんきょうしませんか。</a:t>
            </a:r>
            <a:endParaRPr lang="en-US" altLang="en-US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960A-102E-7A49-B290-D98EEA6B1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8600" y="2990850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ごはんを　たべませんか。</a:t>
            </a:r>
            <a:endParaRPr lang="en-US" altLang="en-US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B456B-37B3-1141-AA61-9564FEF2F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691" y="534591"/>
            <a:ext cx="40386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4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かいものします</a:t>
            </a:r>
            <a:endParaRPr lang="en-US" sz="240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09C2A-FA95-9843-AA95-B1A73342F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597" y="511969"/>
            <a:ext cx="40386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4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べんきょうします</a:t>
            </a:r>
            <a:endParaRPr lang="en-US" sz="240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92B6F-AD06-EE46-A446-3E42B23B7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523875"/>
            <a:ext cx="40386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4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ごはんをたべます</a:t>
            </a:r>
            <a:endParaRPr lang="en-US" sz="240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D945B-D38A-C04C-BA4E-9322F69B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881" y="557213"/>
            <a:ext cx="40386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4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がっこうへいきます</a:t>
            </a:r>
            <a:endParaRPr lang="en-US" sz="240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85621-BB39-8448-A5AC-F4CEC39FF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788" y="535782"/>
            <a:ext cx="40386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24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うちへかえります</a:t>
            </a:r>
            <a:endParaRPr lang="en-US" sz="2400" dirty="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89191-24E6-2943-841F-06A4EBF2A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09600" y="3676650"/>
            <a:ext cx="579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がっこうへ　いきませんか。</a:t>
            </a:r>
            <a:endParaRPr lang="en-US" altLang="en-US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96295-D12F-414C-ACF1-2A70DEA79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9106" y="4327923"/>
            <a:ext cx="579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うちへ　かえりませんか。</a:t>
            </a:r>
            <a:endParaRPr lang="en-US" altLang="en-US" sz="24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DDF9F-A6B6-02B1-C4B7-EF27C3A18985}"/>
              </a:ext>
            </a:extLst>
          </p:cNvPr>
          <p:cNvSpPr txBox="1"/>
          <p:nvPr/>
        </p:nvSpPr>
        <p:spPr>
          <a:xfrm>
            <a:off x="1280286" y="10961"/>
            <a:ext cx="20313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/>
              <a:t>いっしょ</a:t>
            </a:r>
          </a:p>
          <a:p>
            <a:r>
              <a:rPr lang="en-VN" sz="4800" dirty="0"/>
              <a:t>一緒に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61D96-EA42-7415-E680-A69DD4DDA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723930"/>
            <a:ext cx="403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かいものしましょう。</a:t>
            </a:r>
            <a:endParaRPr lang="en-US" altLang="en-US" sz="2400" dirty="0">
              <a:solidFill>
                <a:srgbClr val="7030A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5C169-A684-5B13-04F9-C183F91B4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352580"/>
            <a:ext cx="403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べんきょうしましょう。</a:t>
            </a:r>
            <a:endParaRPr lang="en-US" altLang="en-US" sz="2400" dirty="0">
              <a:solidFill>
                <a:srgbClr val="7030A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465BF-7CCD-2713-D910-9516BB7CD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981230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ごはんを　たべましょう。</a:t>
            </a:r>
            <a:endParaRPr lang="en-US" altLang="en-US" sz="2400">
              <a:solidFill>
                <a:srgbClr val="7030A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E0D08-9137-A2BD-019E-F0A2A68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667030"/>
            <a:ext cx="579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がっこうへ　いきましょう。</a:t>
            </a:r>
            <a:endParaRPr lang="en-US" altLang="en-US" sz="2400">
              <a:solidFill>
                <a:srgbClr val="7030A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7CFE1-DDE7-0CE0-3FD6-EF85F5C11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894" y="4318303"/>
            <a:ext cx="579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うちへ　かえりましょう。</a:t>
            </a:r>
            <a:endParaRPr lang="en-US" altLang="en-US" sz="2400">
              <a:solidFill>
                <a:srgbClr val="7030A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87718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/>
      <p:bldP spid="15" grpId="0"/>
      <p:bldP spid="2" grpId="0"/>
      <p:bldP spid="11" grpId="0"/>
      <p:bldP spid="14" grpId="0"/>
      <p:bldP spid="16" grpId="0"/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D5AF-A74F-264E-9AB4-1A5C7D37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90550"/>
            <a:ext cx="8534400" cy="1784459"/>
          </a:xfrm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ja-JP" altLang="en-US" sz="32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もう　Ｖましたか。</a:t>
            </a:r>
            <a:r>
              <a:rPr lang="en-US" altLang="ja-JP" sz="32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: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Đã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làm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gì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đó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chưa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?</a:t>
            </a:r>
            <a:b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ja-JP" altLang="en-US" sz="32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はい、</a:t>
            </a: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 （もう）</a:t>
            </a:r>
            <a:r>
              <a:rPr lang="ja-JP" altLang="en-US" sz="32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Ｖました。</a:t>
            </a:r>
            <a:r>
              <a:rPr lang="en-US" altLang="ja-JP" sz="32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  :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Rồi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, …</a:t>
            </a:r>
            <a:b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ja-JP" altLang="en-US" sz="32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いいえ、まだです。</a:t>
            </a:r>
            <a:r>
              <a:rPr lang="vi-VN" altLang="ja-JP" sz="32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: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Chưa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,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vẫn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altLang="ja-JP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chưa</a:t>
            </a:r>
            <a:r>
              <a:rPr lang="en-US" altLang="ja-JP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.</a:t>
            </a:r>
            <a:endParaRPr lang="en-US" altLang="en-US" sz="32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7835-9580-3246-BA84-75CCCCFEC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10" y="2846688"/>
            <a:ext cx="7543800" cy="2120502"/>
          </a:xfrm>
          <a:solidFill>
            <a:srgbClr val="00B050"/>
          </a:solidFill>
        </p:spPr>
        <p:txBody>
          <a:bodyPr/>
          <a:lstStyle/>
          <a:p>
            <a:pPr marL="0" indent="0">
              <a:buNone/>
            </a:pPr>
            <a:r>
              <a:rPr lang="vi-VN" altLang="ja-JP" sz="27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1.  </a:t>
            </a:r>
            <a:r>
              <a:rPr lang="ja-JP" altLang="en-US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もう　カラオケに　行きましたか。</a:t>
            </a:r>
            <a:endParaRPr lang="en-US" altLang="ja-JP" sz="2700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342900" indent="-342900"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はい、行きました。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342900" indent="-342900">
              <a:buNone/>
            </a:pPr>
            <a:r>
              <a:rPr lang="en-US" altLang="ja-JP" sz="27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2.</a:t>
            </a:r>
            <a:r>
              <a:rPr lang="ja-JP" altLang="en-US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もう　おこのみやきを　食べましたか。</a:t>
            </a:r>
            <a:endParaRPr lang="en-US" altLang="ja-JP" sz="2700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342900" indent="-342900"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いいえ、まだです。ぜひ、食べたいです。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342900" indent="-342900">
              <a:buNone/>
            </a:pP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1F635-D813-AD44-BCAC-8C16EE319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03735"/>
            <a:ext cx="6096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あさごはんを　食べましたか。</a:t>
            </a:r>
            <a:endParaRPr lang="en-US" altLang="en-US" sz="27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1C14A-8322-0446-BCBA-8B0B7A56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42900"/>
            <a:ext cx="5867400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Bạn đã ăn sáng chưa?</a:t>
            </a:r>
            <a:endParaRPr lang="en-US">
              <a:solidFill>
                <a:srgbClr val="000000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8C260-3AFD-194C-96A2-E6FE4405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28951"/>
            <a:ext cx="7162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もう　あさごはんを　食べましたか。</a:t>
            </a:r>
            <a:endParaRPr lang="en-US" altLang="en-US" sz="27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2347BA-61FB-D949-8178-B2F5F8260644}"/>
              </a:ext>
            </a:extLst>
          </p:cNvPr>
          <p:cNvSpPr/>
          <p:nvPr/>
        </p:nvSpPr>
        <p:spPr>
          <a:xfrm>
            <a:off x="609600" y="2971800"/>
            <a:ext cx="11430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7ECC7-4B75-A54F-A7F1-1897E27E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854994"/>
            <a:ext cx="609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700" dirty="0"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はい、</a:t>
            </a:r>
            <a:r>
              <a:rPr lang="ja-JP" altLang="en-US" sz="24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 </a:t>
            </a:r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食べました。</a:t>
            </a:r>
            <a:endParaRPr lang="en-US" altLang="en-US" sz="27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D5569-B8FA-F246-8C9D-40A7800CB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657601"/>
            <a:ext cx="6705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700" dirty="0"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はい、　</a:t>
            </a:r>
            <a:r>
              <a:rPr lang="ja-JP" altLang="en-US" sz="28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 （もう）</a:t>
            </a:r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食べました。</a:t>
            </a:r>
            <a:endParaRPr lang="en-US" altLang="en-US" sz="27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C53F3-F717-714A-B94D-88B95E226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286251"/>
            <a:ext cx="67056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700"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いいえ、まだです。</a:t>
            </a:r>
            <a:endParaRPr lang="en-US" altLang="en-US" sz="270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03376F-08E5-A846-B310-511F22584055}"/>
              </a:ext>
            </a:extLst>
          </p:cNvPr>
          <p:cNvSpPr/>
          <p:nvPr/>
        </p:nvSpPr>
        <p:spPr>
          <a:xfrm>
            <a:off x="3698081" y="4223147"/>
            <a:ext cx="1143000" cy="685800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0D7F5-45F1-DB4E-8239-EEA58B41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343151"/>
            <a:ext cx="67056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700" dirty="0"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>
                <a:latin typeface="MS Mincho" panose="02020609040205080304" pitchFamily="49" charset="-128"/>
                <a:ea typeface="MS Mincho" panose="02020609040205080304" pitchFamily="49" charset="-128"/>
              </a:rPr>
              <a:t>いいえ、食べませんでした。</a:t>
            </a:r>
            <a:endParaRPr lang="en-US" altLang="en-US" sz="27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10" grpId="0" animBg="1"/>
      <p:bldP spid="11" grpId="0"/>
      <p:bldP spid="13" grpId="0"/>
      <p:bldP spid="15" grpId="0"/>
      <p:bldP spid="17" grpId="0" animBg="1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お好み焼きのイラスト | かわいいフリー素材集 いらすとや">
            <a:extLst>
              <a:ext uri="{FF2B5EF4-FFF2-40B4-BE49-F238E27FC236}">
                <a16:creationId xmlns:a16="http://schemas.microsoft.com/office/drawing/2014/main" id="{3DB6C367-4986-1C4B-AFE9-C1F6488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68053"/>
            <a:ext cx="3669506" cy="357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50DC54-16CE-3542-8A80-5CB98B5C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93" y="881657"/>
            <a:ext cx="8634413" cy="60841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ja-JP" altLang="en-US" b="1">
                <a:latin typeface="MS Mincho" panose="02020609040205080304" pitchFamily="49" charset="-128"/>
                <a:ea typeface="MS Mincho" panose="02020609040205080304" pitchFamily="49" charset="-128"/>
              </a:rPr>
              <a:t>もう　おこのみやきを　食べましたか。</a:t>
            </a:r>
            <a:endParaRPr lang="en-US" altLang="en-US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6D6A88-93DC-FD4D-904B-1249AC47805C}"/>
              </a:ext>
            </a:extLst>
          </p:cNvPr>
          <p:cNvSpPr txBox="1">
            <a:spLocks/>
          </p:cNvSpPr>
          <p:nvPr/>
        </p:nvSpPr>
        <p:spPr bwMode="auto">
          <a:xfrm>
            <a:off x="4226719" y="2267545"/>
            <a:ext cx="4552950" cy="608409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はい、もう　食べました。</a:t>
            </a:r>
            <a:endParaRPr lang="en-US" altLang="en-US" sz="27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DF8869-6D1C-654F-BF42-F2931C2086EC}"/>
              </a:ext>
            </a:extLst>
          </p:cNvPr>
          <p:cNvSpPr txBox="1">
            <a:spLocks/>
          </p:cNvSpPr>
          <p:nvPr/>
        </p:nvSpPr>
        <p:spPr bwMode="auto">
          <a:xfrm>
            <a:off x="4226719" y="3562350"/>
            <a:ext cx="4636294" cy="929879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いいえ、まだです。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ぜひ、食べたいです。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E59081-8EBD-C04B-AB66-2D4D0B52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701" y="819150"/>
            <a:ext cx="6680598" cy="60841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ja-JP" altLang="en-US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もう　ゆきを　見ましたか。</a:t>
            </a:r>
            <a:endParaRPr lang="en-US" altLang="en-US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5BA7F2-1D07-184E-B1F5-3027918C6FFD}"/>
              </a:ext>
            </a:extLst>
          </p:cNvPr>
          <p:cNvSpPr txBox="1">
            <a:spLocks/>
          </p:cNvSpPr>
          <p:nvPr/>
        </p:nvSpPr>
        <p:spPr bwMode="auto">
          <a:xfrm>
            <a:off x="3902869" y="2343150"/>
            <a:ext cx="4625579" cy="81081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はい、もう　見ました。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きれいでした。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C1F1DA-AD34-FC4D-B39E-A38D853B316B}"/>
              </a:ext>
            </a:extLst>
          </p:cNvPr>
          <p:cNvSpPr txBox="1">
            <a:spLocks/>
          </p:cNvSpPr>
          <p:nvPr/>
        </p:nvSpPr>
        <p:spPr bwMode="auto">
          <a:xfrm>
            <a:off x="3902869" y="3790950"/>
            <a:ext cx="4625579" cy="77033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いいえ、まだです。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ぜひ　見たいです。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6389" name="Picture 2" descr="フリー背景イラスト冬「雪の降る雪原」36543 | 素材Good">
            <a:extLst>
              <a:ext uri="{FF2B5EF4-FFF2-40B4-BE49-F238E27FC236}">
                <a16:creationId xmlns:a16="http://schemas.microsoft.com/office/drawing/2014/main" id="{2A9EDBA8-0E01-FA41-9302-E105171D5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85950"/>
            <a:ext cx="3363516" cy="291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FAFE006A-FFA0-F046-84CC-53D021E8513A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2</a:t>
            </a:r>
            <a:endParaRPr lang="en-US" sz="21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5C44D-529E-3340-B5D4-0D199D7FE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5" y="3203973"/>
            <a:ext cx="8870156" cy="10156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>
                <a:solidFill>
                  <a:schemeClr val="tx2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solidFill>
                  <a:schemeClr val="tx2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：じゃ、おこのみやきを　食べに　行きませんか。</a:t>
            </a:r>
            <a:endParaRPr lang="en-US" altLang="ja-JP" sz="3000" b="1">
              <a:solidFill>
                <a:schemeClr val="tx2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3000" b="1">
                <a:solidFill>
                  <a:schemeClr val="tx2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しんじゅくの　おこのみやきは　とても　おいしいですよ。</a:t>
            </a:r>
            <a:endParaRPr lang="en-US" altLang="en-US" sz="3000" b="1">
              <a:solidFill>
                <a:schemeClr val="tx2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F4173B-650A-DE4F-A92E-9DECA659E75C}"/>
              </a:ext>
            </a:extLst>
          </p:cNvPr>
          <p:cNvSpPr/>
          <p:nvPr/>
        </p:nvSpPr>
        <p:spPr>
          <a:xfrm>
            <a:off x="8276035" y="3758804"/>
            <a:ext cx="776288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8437" name="Picture 2">
            <a:extLst>
              <a:ext uri="{FF2B5EF4-FFF2-40B4-BE49-F238E27FC236}">
                <a16:creationId xmlns:a16="http://schemas.microsoft.com/office/drawing/2014/main" id="{01DAAED6-DDC4-FF44-AF5E-49A41429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0" y="729854"/>
            <a:ext cx="3369469" cy="225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7008004_DiscB_12.mp3" descr="7008004_DiscB_12.mp3">
            <a:hlinkClick r:id="" action="ppaction://media"/>
            <a:extLst>
              <a:ext uri="{FF2B5EF4-FFF2-40B4-BE49-F238E27FC236}">
                <a16:creationId xmlns:a16="http://schemas.microsoft.com/office/drawing/2014/main" id="{85963BE2-C92F-4145-809F-B0186382E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0600" y="28575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7C96-6972-2B43-8019-D5924E09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0" y="228600"/>
            <a:ext cx="4311253" cy="914400"/>
          </a:xfrm>
          <a:solidFill>
            <a:schemeClr val="accent6"/>
          </a:solidFill>
        </p:spPr>
        <p:txBody>
          <a:bodyPr/>
          <a:lstStyle/>
          <a:p>
            <a:r>
              <a:rPr lang="en-US" altLang="ja-JP" b="1">
                <a:solidFill>
                  <a:schemeClr val="bg1"/>
                </a:solidFill>
                <a:ea typeface="MS PGothic" panose="020B0600070205080204" pitchFamily="34" charset="-128"/>
              </a:rPr>
              <a:t>Cách dùng của </a:t>
            </a:r>
            <a:r>
              <a:rPr lang="ja-JP" altLang="en-US" b="1">
                <a:solidFill>
                  <a:schemeClr val="bg1"/>
                </a:solidFill>
                <a:ea typeface="MS PGothic" panose="020B0600070205080204" pitchFamily="34" charset="-128"/>
              </a:rPr>
              <a:t>よ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D493-62C1-1D44-BC03-DDFF404D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6" y="1314450"/>
            <a:ext cx="8395097" cy="2158604"/>
          </a:xfrm>
          <a:solidFill>
            <a:schemeClr val="accent6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Ａ：いっしょに　おこのみやきを　食べませんか。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おこのみやきは　おいしいです。</a:t>
            </a: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ja-JP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Ｂ：へえ。ぜひ、行きたいです。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7C42E-85F3-994C-9734-C62C0F9B3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234" y="1866688"/>
            <a:ext cx="663179" cy="507831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700" b="1">
                <a:solidFill>
                  <a:srgbClr val="FFFF00"/>
                </a:solidFill>
                <a:highlight>
                  <a:srgbClr val="800000"/>
                </a:highlight>
                <a:latin typeface="MS Mincho" panose="02020609040205080304" pitchFamily="49" charset="-128"/>
                <a:ea typeface="MS Mincho" panose="02020609040205080304" pitchFamily="49" charset="-128"/>
              </a:rPr>
              <a:t>よ。</a:t>
            </a:r>
            <a:endParaRPr lang="en-US" altLang="en-US" sz="2700" b="1" dirty="0">
              <a:solidFill>
                <a:srgbClr val="FFFF00"/>
              </a:solidFill>
              <a:highlight>
                <a:srgbClr val="800000"/>
              </a:highlight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6BFF06-5BAD-F84C-9DEA-9BC5F841DA0D}"/>
              </a:ext>
            </a:extLst>
          </p:cNvPr>
          <p:cNvSpPr/>
          <p:nvPr/>
        </p:nvSpPr>
        <p:spPr>
          <a:xfrm>
            <a:off x="5254228" y="1752600"/>
            <a:ext cx="763190" cy="819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 dirty="0">
              <a:highlight>
                <a:srgbClr val="800000"/>
              </a:highlight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5D0206-AD50-9846-9677-8AF8A8246BF5}"/>
              </a:ext>
            </a:extLst>
          </p:cNvPr>
          <p:cNvSpPr/>
          <p:nvPr/>
        </p:nvSpPr>
        <p:spPr>
          <a:xfrm>
            <a:off x="365523" y="3882629"/>
            <a:ext cx="596503" cy="46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9C7A4-9342-3140-BA76-D225AE26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416" y="3815954"/>
            <a:ext cx="7665244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b="1">
                <a:solidFill>
                  <a:schemeClr val="tx2"/>
                </a:solidFill>
                <a:ea typeface="MS PGothic" panose="020B0600070205080204" pitchFamily="34" charset="-128"/>
              </a:rPr>
              <a:t>よ：</a:t>
            </a:r>
            <a:r>
              <a:rPr lang="en-US" altLang="ja-JP" b="1">
                <a:solidFill>
                  <a:schemeClr val="tx2"/>
                </a:solidFill>
                <a:ea typeface="MS PGothic" panose="020B0600070205080204" pitchFamily="34" charset="-128"/>
              </a:rPr>
              <a:t> từ cảm thán dùng để thông báo một thông tin mới mà người nghe không biết. </a:t>
            </a:r>
            <a:endParaRPr lang="en-US" altLang="en-US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  <p:bldP spid="5" grpId="0" animBg="1"/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AD88A934-8DA8-F542-A6D3-AF41AFB56736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3</a:t>
            </a:r>
            <a:endParaRPr lang="en-US" sz="2100" b="1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745E9EEB-9FBB-3D49-8211-6BD2A7D5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5" y="571500"/>
            <a:ext cx="3750469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721D5B-CB39-9247-8DBE-F9E0D184B4CF}"/>
              </a:ext>
            </a:extLst>
          </p:cNvPr>
          <p:cNvSpPr txBox="1">
            <a:spLocks/>
          </p:cNvSpPr>
          <p:nvPr/>
        </p:nvSpPr>
        <p:spPr bwMode="auto">
          <a:xfrm>
            <a:off x="160735" y="3071813"/>
            <a:ext cx="8397478" cy="1940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/>
          <a:lstStyle>
            <a:lvl1pPr marL="346075" indent="-346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350"/>
              </a:spcBef>
            </a:pPr>
            <a:r>
              <a:rPr lang="en-US" altLang="ja-JP" sz="2100" b="1" dirty="0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21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：いつ　行きますか。</a:t>
            </a:r>
            <a:endParaRPr lang="en-US" altLang="ja-JP" sz="21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350"/>
              </a:spcBef>
            </a:pPr>
            <a:r>
              <a:rPr lang="en-US" altLang="ja-JP" sz="21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B</a:t>
            </a:r>
            <a:r>
              <a:rPr lang="ja-JP" altLang="en-US" sz="21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：そうですね。土曜日の　よるは　どうですか。</a:t>
            </a:r>
            <a:endParaRPr lang="en-US" altLang="ja-JP" sz="2100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350"/>
              </a:spcBef>
            </a:pPr>
            <a:r>
              <a:rPr lang="en-US" altLang="ja-JP" sz="2100" b="1" dirty="0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21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：すみません。土曜日は　ちょっと。。。日曜日は　どうですか。</a:t>
            </a:r>
            <a:endParaRPr lang="en-US" altLang="ja-JP" sz="21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350"/>
              </a:spcBef>
            </a:pPr>
            <a:r>
              <a:rPr lang="en-US" altLang="ja-JP" sz="21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B</a:t>
            </a:r>
            <a:r>
              <a:rPr lang="ja-JP" altLang="en-US" sz="21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：はい、だいじょうぶです。</a:t>
            </a:r>
            <a:endParaRPr lang="en-US" altLang="ja-JP" sz="2100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665FDA-C17F-B542-9F0C-F86F2CEE1EAE}"/>
              </a:ext>
            </a:extLst>
          </p:cNvPr>
          <p:cNvSpPr/>
          <p:nvPr/>
        </p:nvSpPr>
        <p:spPr>
          <a:xfrm>
            <a:off x="4704160" y="3481388"/>
            <a:ext cx="551259" cy="61793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25A4D1-0E0F-8245-A01D-E70A25F0336E}"/>
              </a:ext>
            </a:extLst>
          </p:cNvPr>
          <p:cNvSpPr/>
          <p:nvPr/>
        </p:nvSpPr>
        <p:spPr>
          <a:xfrm>
            <a:off x="6819900" y="3949304"/>
            <a:ext cx="551260" cy="61793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FF00"/>
              </a:solidFill>
            </a:endParaRPr>
          </a:p>
        </p:txBody>
      </p:sp>
      <p:pic>
        <p:nvPicPr>
          <p:cNvPr id="2" name="7008004_DiscB_13.mp3" descr="7008004_DiscB_13.mp3">
            <a:hlinkClick r:id="" action="ppaction://media"/>
            <a:extLst>
              <a:ext uri="{FF2B5EF4-FFF2-40B4-BE49-F238E27FC236}">
                <a16:creationId xmlns:a16="http://schemas.microsoft.com/office/drawing/2014/main" id="{A9B851E1-B16A-D241-B8B4-AC2F85E6F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9474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build="p" animBg="1" autoUpdateAnimBg="0"/>
      <p:bldP spid="4" grpId="0" animBg="1" autoUpdateAnimBg="0"/>
      <p:bldP spid="11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21383065">
            <a:off x="489319" y="132755"/>
            <a:ext cx="3635162" cy="7271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/>
              <a:t>どうですか。</a:t>
            </a:r>
            <a:endParaRPr lang="en-US" sz="4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3344">
            <a:off x="6264717" y="114382"/>
            <a:ext cx="2328544" cy="1923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019080" y="1369872"/>
            <a:ext cx="4611253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日本料理は　どうですか。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996502" y="1972330"/>
            <a:ext cx="6090098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おいしいです。そして、きれいです。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304800" y="1362111"/>
            <a:ext cx="838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：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304800" y="1962627"/>
            <a:ext cx="838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B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：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1981200" y="2788757"/>
            <a:ext cx="70866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昼ごはんを食べに　行きませんか。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1958622" y="3391215"/>
            <a:ext cx="6821054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いいですね。何を　食べますか。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1266920" y="2780996"/>
            <a:ext cx="838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：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1266920" y="3381512"/>
            <a:ext cx="838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B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：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1981200" y="3974267"/>
            <a:ext cx="4611253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日本料理は　どうですか。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1958622" y="4576725"/>
            <a:ext cx="4975578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いいです。そうしましょう。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1266920" y="3966506"/>
            <a:ext cx="838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：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1266920" y="4567022"/>
            <a:ext cx="8382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B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：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71409" y="1362111"/>
            <a:ext cx="201019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93976" y="1201433"/>
            <a:ext cx="2057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りょうり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80747" y="2602298"/>
            <a:ext cx="2057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いっしょ　　ひる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7000" y="3824396"/>
            <a:ext cx="2057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りょうり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138147" y="3966506"/>
            <a:ext cx="2010191" cy="5232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/>
          <p:cNvSpPr/>
          <p:nvPr/>
        </p:nvSpPr>
        <p:spPr>
          <a:xfrm rot="234725">
            <a:off x="6228776" y="3856541"/>
            <a:ext cx="3048000" cy="1078174"/>
          </a:xfrm>
          <a:prstGeom prst="wedgeEllipseCallout">
            <a:avLst>
              <a:gd name="adj1" fmla="val -55448"/>
              <a:gd name="adj2" fmla="val -166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Đề </a:t>
            </a:r>
            <a:r>
              <a:rPr lang="en-US" sz="2800" dirty="0" err="1"/>
              <a:t>xuất</a:t>
            </a:r>
            <a:r>
              <a:rPr lang="en-US" sz="2800" dirty="0"/>
              <a:t>, </a:t>
            </a:r>
          </a:p>
          <a:p>
            <a:pPr algn="ctr"/>
            <a:r>
              <a:rPr lang="en-US" sz="2800" dirty="0" err="1"/>
              <a:t>đưa</a:t>
            </a:r>
            <a:r>
              <a:rPr lang="en-US" sz="2800" dirty="0"/>
              <a:t> ý </a:t>
            </a:r>
            <a:r>
              <a:rPr lang="en-US" sz="2800" dirty="0" err="1"/>
              <a:t>kiến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26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2" grpId="0" animBg="1"/>
      <p:bldP spid="17" grpId="0"/>
      <p:bldP spid="18" grpId="0"/>
      <p:bldP spid="20" grpId="0"/>
      <p:bldP spid="21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B6C6517D-B987-EF41-874B-3A7ADB1DC5B1}"/>
              </a:ext>
            </a:extLst>
          </p:cNvPr>
          <p:cNvSpPr/>
          <p:nvPr/>
        </p:nvSpPr>
        <p:spPr>
          <a:xfrm>
            <a:off x="228600" y="0"/>
            <a:ext cx="3058716" cy="5715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1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4</a:t>
            </a:r>
            <a:endParaRPr lang="en-US" sz="21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B22EA0-CC7B-C643-80B3-B6708897880B}"/>
              </a:ext>
            </a:extLst>
          </p:cNvPr>
          <p:cNvSpPr txBox="1">
            <a:spLocks/>
          </p:cNvSpPr>
          <p:nvPr/>
        </p:nvSpPr>
        <p:spPr bwMode="auto">
          <a:xfrm>
            <a:off x="160735" y="3071813"/>
            <a:ext cx="6967538" cy="16609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/>
          <a:lstStyle>
            <a:lvl1pPr marL="346075" indent="-346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350"/>
              </a:spcBef>
            </a:pPr>
            <a:r>
              <a:rPr lang="en-US" altLang="ja-JP" sz="27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2700" b="1">
                <a:latin typeface="MS Mincho" panose="02020609040205080304" pitchFamily="49" charset="-128"/>
                <a:ea typeface="MS Mincho" panose="02020609040205080304" pitchFamily="49" charset="-128"/>
              </a:rPr>
              <a:t>：じゃ、日曜日　何時に　会いますか。</a:t>
            </a:r>
            <a:endParaRPr lang="en-US" altLang="ja-JP" sz="27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350"/>
              </a:spcBef>
            </a:pPr>
            <a:r>
              <a:rPr lang="en-US" altLang="ja-JP" sz="27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B</a:t>
            </a:r>
            <a:r>
              <a:rPr lang="ja-JP" altLang="en-US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：６時ごろは　どうですか。</a:t>
            </a:r>
            <a:endParaRPr lang="en-US" altLang="ja-JP" sz="2700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ts val="1350"/>
              </a:spcBef>
            </a:pPr>
            <a:r>
              <a:rPr lang="en-US" altLang="ja-JP" sz="27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2700" b="1">
                <a:latin typeface="MS Mincho" panose="02020609040205080304" pitchFamily="49" charset="-128"/>
                <a:ea typeface="MS Mincho" panose="02020609040205080304" pitchFamily="49" charset="-128"/>
              </a:rPr>
              <a:t>：６時です</a:t>
            </a:r>
            <a:r>
              <a:rPr lang="ja-JP" altLang="en-US" sz="27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ね</a:t>
            </a:r>
            <a:r>
              <a:rPr lang="ja-JP" altLang="en-US" sz="2700" b="1">
                <a:latin typeface="MS Mincho" panose="02020609040205080304" pitchFamily="49" charset="-128"/>
                <a:ea typeface="MS Mincho" panose="02020609040205080304" pitchFamily="49" charset="-128"/>
              </a:rPr>
              <a:t>。わかりました。</a:t>
            </a:r>
            <a:endParaRPr lang="en-US" altLang="ja-JP" sz="27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CEB3C9-552D-1C40-B22D-15D0807FC3EF}"/>
              </a:ext>
            </a:extLst>
          </p:cNvPr>
          <p:cNvSpPr/>
          <p:nvPr/>
        </p:nvSpPr>
        <p:spPr>
          <a:xfrm>
            <a:off x="1532335" y="4176950"/>
            <a:ext cx="1063228" cy="61793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3557" name="Picture 2">
            <a:extLst>
              <a:ext uri="{FF2B5EF4-FFF2-40B4-BE49-F238E27FC236}">
                <a16:creationId xmlns:a16="http://schemas.microsoft.com/office/drawing/2014/main" id="{727E1FD0-28B3-3D49-AEB7-56E4074F6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3" y="571501"/>
            <a:ext cx="3625453" cy="242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7008004_DiscB_14.mp3" descr="7008004_DiscB_14.mp3">
            <a:hlinkClick r:id="" action="ppaction://media"/>
            <a:extLst>
              <a:ext uri="{FF2B5EF4-FFF2-40B4-BE49-F238E27FC236}">
                <a16:creationId xmlns:a16="http://schemas.microsoft.com/office/drawing/2014/main" id="{23DF6931-5BEE-8D49-9435-E5195175D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436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5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build="p" animBg="1" autoUpdateAnimBg="0"/>
      <p:bldP spid="4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B4461-F1A4-644C-8CA9-379C75A7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79" y="342900"/>
            <a:ext cx="8022431" cy="2046685"/>
          </a:xfrm>
          <a:solidFill>
            <a:srgbClr val="00B050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ja-JP" altLang="en-US" sz="2700" b="1">
                <a:solidFill>
                  <a:schemeClr val="bg1"/>
                </a:solidFill>
                <a:ea typeface="MS PGothic" panose="020B0600070205080204" pitchFamily="34" charset="-128"/>
              </a:rPr>
              <a:t>Ａ：何時に　会いますか。</a:t>
            </a:r>
            <a:endParaRPr lang="en-US" altLang="ja-JP" sz="2700" b="1">
              <a:solidFill>
                <a:schemeClr val="bg1"/>
              </a:solidFill>
              <a:ea typeface="MS PGothic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2700" b="1">
                <a:solidFill>
                  <a:schemeClr val="tx2"/>
                </a:solidFill>
                <a:ea typeface="MS PGothic" panose="020B0600070205080204" pitchFamily="34" charset="-128"/>
              </a:rPr>
              <a:t>Ｂ：５時は　どうですか。</a:t>
            </a:r>
            <a:endParaRPr lang="en-US" altLang="ja-JP" sz="2700" b="1">
              <a:solidFill>
                <a:schemeClr val="tx2"/>
              </a:solidFill>
              <a:ea typeface="MS PGothic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r>
              <a:rPr lang="ja-JP" altLang="en-US" sz="2700" b="1">
                <a:solidFill>
                  <a:schemeClr val="bg1"/>
                </a:solidFill>
                <a:ea typeface="MS PGothic" panose="020B0600070205080204" pitchFamily="34" charset="-128"/>
              </a:rPr>
              <a:t>Ａ：５時ですね。わかりました。</a:t>
            </a:r>
            <a:endParaRPr lang="en-US" altLang="ja-JP" sz="2700" b="1">
              <a:solidFill>
                <a:schemeClr val="bg1"/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9C3224-F734-CB40-B366-8974EC600AF9}"/>
              </a:ext>
            </a:extLst>
          </p:cNvPr>
          <p:cNvSpPr/>
          <p:nvPr/>
        </p:nvSpPr>
        <p:spPr>
          <a:xfrm>
            <a:off x="1753792" y="1343025"/>
            <a:ext cx="763190" cy="81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54F431C-1FB5-1242-82C5-11A6A7E20CC8}"/>
              </a:ext>
            </a:extLst>
          </p:cNvPr>
          <p:cNvSpPr/>
          <p:nvPr/>
        </p:nvSpPr>
        <p:spPr>
          <a:xfrm>
            <a:off x="288131" y="2875360"/>
            <a:ext cx="652463" cy="365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5365" name="TextBox 7">
            <a:extLst>
              <a:ext uri="{FF2B5EF4-FFF2-40B4-BE49-F238E27FC236}">
                <a16:creationId xmlns:a16="http://schemas.microsoft.com/office/drawing/2014/main" id="{C88230A6-EC8A-5745-BF91-3B6C3B5A1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223" y="2843213"/>
            <a:ext cx="6879431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chemeClr val="tx2"/>
                </a:solidFill>
                <a:ea typeface="MS PGothic" panose="020B0600070205080204" pitchFamily="34" charset="-128"/>
              </a:rPr>
              <a:t>ね：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từ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cảm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thán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dùng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để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xác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nhận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thông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tin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và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thể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hiện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sự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đồng</a:t>
            </a:r>
            <a:r>
              <a:rPr lang="en-US" altLang="ja-JP" sz="2400" b="1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400" b="1" dirty="0" err="1">
                <a:solidFill>
                  <a:schemeClr val="tx2"/>
                </a:solidFill>
                <a:ea typeface="MS PGothic" panose="020B0600070205080204" pitchFamily="34" charset="-128"/>
              </a:rPr>
              <a:t>tình</a:t>
            </a:r>
            <a:endParaRPr lang="en-US" altLang="en-US" sz="2400" b="1" dirty="0">
              <a:solidFill>
                <a:schemeClr val="tx2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  <p:bldP spid="7" grpId="0" animBg="1"/>
      <p:bldP spid="153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1FD7C-AB0E-05E6-D0B1-B68599AA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57881"/>
            <a:ext cx="7924800" cy="5078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いっしょに　コーヒーを　飲みませんか。</a:t>
            </a:r>
            <a:endParaRPr lang="en-US" altLang="en-US" sz="27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9E9A-8366-B915-C84B-EC4B65DE3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705101"/>
            <a:ext cx="7924800" cy="5078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あした　いっしょに　こうえんへ　行きませんか。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CB6E9-D5AD-A397-D65E-B348D4AA6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704" y="2561035"/>
            <a:ext cx="533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500">
                <a:latin typeface="MS Mincho" panose="02020609040205080304" pitchFamily="49" charset="-128"/>
                <a:ea typeface="MS Mincho" panose="02020609040205080304" pitchFamily="49" charset="-128"/>
              </a:rPr>
              <a:t>い</a:t>
            </a:r>
            <a:endParaRPr lang="en-US" altLang="en-US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8D073-2044-F33A-1BE8-9C2A0D412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33201"/>
            <a:ext cx="7924800" cy="5078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7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日曜日　いっしょに　サッカーを　しませんか。</a:t>
            </a:r>
            <a:endParaRPr lang="en-US" altLang="en-US" sz="2700" b="1" dirty="0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E477B-58CA-3D02-EE40-CECA7D40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890" y="1968981"/>
            <a:ext cx="5026819" cy="5078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700" b="1" dirty="0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いいですね。飲みましょう。</a:t>
            </a:r>
            <a:endParaRPr lang="en-US" altLang="en-US" sz="2700" b="1" dirty="0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A9284-FF2E-5D2E-055C-D2850C119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689" y="3319150"/>
            <a:ext cx="5062538" cy="5078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いいですね。行きましょう。</a:t>
            </a:r>
            <a:endParaRPr lang="en-US" altLang="en-US" sz="2700" b="1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652A3-DDB9-03C2-36BE-99EAB65F7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027" y="4521369"/>
            <a:ext cx="4648200" cy="5078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1pPr>
            <a:lvl2pPr marL="742950" indent="-28575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Print" panose="02000800000000000000" pitchFamily="2" charset="0"/>
              </a:defRPr>
            </a:lvl2pPr>
            <a:lvl3pPr marL="1143000" indent="-228600">
              <a:spcBef>
                <a:spcPts val="8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Print" panose="02000800000000000000" pitchFamily="2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Print" panose="02000800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…</a:t>
            </a:r>
            <a:r>
              <a:rPr lang="ja-JP" altLang="en-US" sz="27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いいですね。しましょう。</a:t>
            </a:r>
            <a:endParaRPr lang="en-US" altLang="en-US" sz="2700" b="1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C1985B-A957-4174-8E92-FD8A2DA6EF39}"/>
              </a:ext>
            </a:extLst>
          </p:cNvPr>
          <p:cNvSpPr txBox="1"/>
          <p:nvPr/>
        </p:nvSpPr>
        <p:spPr>
          <a:xfrm>
            <a:off x="152400" y="342900"/>
            <a:ext cx="1981200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0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～ます</a:t>
            </a:r>
            <a:endParaRPr lang="en-US" sz="135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24081-0663-4F63-A957-28B5217BDAAF}"/>
              </a:ext>
            </a:extLst>
          </p:cNvPr>
          <p:cNvSpPr txBox="1"/>
          <p:nvPr/>
        </p:nvSpPr>
        <p:spPr>
          <a:xfrm>
            <a:off x="3200400" y="22622"/>
            <a:ext cx="3276600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0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～ませんか。</a:t>
            </a:r>
            <a:endParaRPr lang="en-US" sz="135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E0453-6CCB-4202-90D2-B8C161B99832}"/>
              </a:ext>
            </a:extLst>
          </p:cNvPr>
          <p:cNvSpPr txBox="1"/>
          <p:nvPr/>
        </p:nvSpPr>
        <p:spPr>
          <a:xfrm>
            <a:off x="3200400" y="606028"/>
            <a:ext cx="3276600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00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～ましょう。</a:t>
            </a:r>
            <a:endParaRPr lang="en-US" sz="135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AEB50CA2-6C41-4C50-A048-CB8270CE070B}"/>
              </a:ext>
            </a:extLst>
          </p:cNvPr>
          <p:cNvSpPr/>
          <p:nvPr/>
        </p:nvSpPr>
        <p:spPr>
          <a:xfrm rot="20402185">
            <a:off x="2461022" y="291704"/>
            <a:ext cx="533400" cy="171450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1386A17C-75F9-4413-B7F1-8FF1AAD8167C}"/>
              </a:ext>
            </a:extLst>
          </p:cNvPr>
          <p:cNvSpPr/>
          <p:nvPr/>
        </p:nvSpPr>
        <p:spPr>
          <a:xfrm rot="1306975">
            <a:off x="2462213" y="639366"/>
            <a:ext cx="533400" cy="171450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D0E684B7-267A-4D8D-ACBF-736FED4DA917}"/>
              </a:ext>
            </a:extLst>
          </p:cNvPr>
          <p:cNvSpPr/>
          <p:nvPr/>
        </p:nvSpPr>
        <p:spPr>
          <a:xfrm>
            <a:off x="7239000" y="114300"/>
            <a:ext cx="1905000" cy="400050"/>
          </a:xfrm>
          <a:prstGeom prst="wedgeRoundRectCallout">
            <a:avLst>
              <a:gd name="adj1" fmla="val -89924"/>
              <a:gd name="adj2" fmla="val 8214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350" dirty="0" err="1">
                <a:latin typeface="Tahoma" pitchFamily="34" charset="0"/>
                <a:cs typeface="Tahoma" pitchFamily="34" charset="0"/>
              </a:rPr>
              <a:t>Rủ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rê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,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mời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mọc</a:t>
            </a:r>
            <a:endParaRPr lang="en-US" sz="135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4CAA2D6-39D2-451C-B4ED-7D20397D5928}"/>
              </a:ext>
            </a:extLst>
          </p:cNvPr>
          <p:cNvSpPr/>
          <p:nvPr/>
        </p:nvSpPr>
        <p:spPr>
          <a:xfrm>
            <a:off x="7239000" y="628650"/>
            <a:ext cx="1905000" cy="400050"/>
          </a:xfrm>
          <a:prstGeom prst="wedgeRoundRectCallout">
            <a:avLst>
              <a:gd name="adj1" fmla="val -87100"/>
              <a:gd name="adj2" fmla="val 28382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350" dirty="0" err="1">
                <a:latin typeface="Tahoma" pitchFamily="34" charset="0"/>
                <a:cs typeface="Tahoma" pitchFamily="34" charset="0"/>
              </a:rPr>
              <a:t>Hô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hào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cùng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làm</a:t>
            </a:r>
            <a:r>
              <a:rPr lang="en-US" sz="135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350" dirty="0" err="1">
                <a:latin typeface="Tahoma" pitchFamily="34" charset="0"/>
                <a:cs typeface="Tahoma" pitchFamily="34" charset="0"/>
              </a:rPr>
              <a:t>gì</a:t>
            </a:r>
            <a:endParaRPr lang="en-US" sz="1350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triped Right Arrow 13"/>
          <p:cNvSpPr/>
          <p:nvPr/>
        </p:nvSpPr>
        <p:spPr>
          <a:xfrm>
            <a:off x="3524269" y="2103206"/>
            <a:ext cx="990600" cy="718255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308">
            <a:off x="6965611" y="116811"/>
            <a:ext cx="1935614" cy="1161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425">
            <a:off x="141448" y="2996829"/>
            <a:ext cx="1744811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33855">
            <a:off x="362807" y="1283367"/>
            <a:ext cx="1628410" cy="1178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2590799" y="1516291"/>
            <a:ext cx="6341837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今晩、一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テニスを　しませんか。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624666" y="1298438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こんばん　いっしょ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1524000" y="3257550"/>
            <a:ext cx="7425569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土曜日、一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カラオケに　行きませんか。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600200" y="3088273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どようび　　　いっしょ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 rot="21388333">
            <a:off x="317091" y="2245731"/>
            <a:ext cx="998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Tonight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 rot="21388333">
            <a:off x="199681" y="4620058"/>
            <a:ext cx="1134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Saturday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91716">
            <a:off x="2020871" y="2008360"/>
            <a:ext cx="1519238" cy="1042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4800600" y="2002577"/>
            <a:ext cx="22860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いいですね。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4800600" y="2530999"/>
            <a:ext cx="40386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しましょう。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551754" y="3927755"/>
            <a:ext cx="990600" cy="718255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91716">
            <a:off x="2048356" y="3832909"/>
            <a:ext cx="1519238" cy="1042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4828085" y="3827126"/>
            <a:ext cx="22860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いいですね。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4828085" y="4355548"/>
            <a:ext cx="40386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行きましょう。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248400" y="2525797"/>
            <a:ext cx="2057400" cy="528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255956" y="4352947"/>
            <a:ext cx="2430843" cy="5284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7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8" grpId="0" animBg="1"/>
      <p:bldP spid="9" grpId="0"/>
      <p:bldP spid="10" grpId="0"/>
      <p:bldP spid="11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675467" y="1929887"/>
            <a:ext cx="44069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đằng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2842624" y="3545273"/>
            <a:ext cx="44069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sắm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603">
            <a:off x="304800" y="1344579"/>
            <a:ext cx="1938392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5492">
            <a:off x="381000" y="3020979"/>
            <a:ext cx="2543175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295400" y="1801779"/>
            <a:ext cx="784860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あそこのレストランに入りませんか。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295400" y="1580085"/>
            <a:ext cx="7086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いっしょ　　　　　　　　　　　　　　　　　　　　はい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2281841" y="3554379"/>
            <a:ext cx="6404959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明日、一</a:t>
            </a:r>
            <a:r>
              <a:rPr lang="ja-JP" altLang="en-US" sz="2800" dirty="0">
                <a:latin typeface="Kozuka Mincho Pro EL" panose="02020200000000000000" pitchFamily="18" charset="-128"/>
                <a:ea typeface="Kozuka Mincho Pro EL" panose="02020200000000000000" pitchFamily="18" charset="-128"/>
                <a:cs typeface="Tahoma" panose="020B0604030504040204" pitchFamily="34" charset="0"/>
              </a:rPr>
              <a:t>緒</a:t>
            </a:r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　買い物に行きませんか。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273374" y="3385102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あした　　　いっしょ　　　か　　もの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 rot="21388333">
            <a:off x="9345" y="2426665"/>
            <a:ext cx="1130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 err="1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Overthere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 rot="21388333">
            <a:off x="151249" y="4480215"/>
            <a:ext cx="13071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Tomorrow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91716">
            <a:off x="2856570" y="2393633"/>
            <a:ext cx="1519238" cy="1042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66604">
            <a:off x="7365736" y="2304424"/>
            <a:ext cx="1651388" cy="1221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2186368" y="2416469"/>
            <a:ext cx="428474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すみません、ちょっと</a:t>
            </a:r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…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311579" y="4083682"/>
            <a:ext cx="428474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明日は　ちょっと</a:t>
            </a:r>
            <a:r>
              <a:rPr lang="en-US" altLang="ja-JP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…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311579" y="4624277"/>
            <a:ext cx="378442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8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いそがしいですから。</a:t>
            </a:r>
            <a:endParaRPr lang="en-US" sz="28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67200" y="2348594"/>
            <a:ext cx="2057400" cy="591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70116" y="4020385"/>
            <a:ext cx="2057400" cy="591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/>
          <p:cNvSpPr/>
          <p:nvPr/>
        </p:nvSpPr>
        <p:spPr>
          <a:xfrm rot="10800000">
            <a:off x="6528829" y="2363096"/>
            <a:ext cx="990600" cy="718255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308">
            <a:off x="6965611" y="116811"/>
            <a:ext cx="1935614" cy="1161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28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 animBg="1"/>
      <p:bldP spid="5" grpId="0"/>
      <p:bldP spid="6" grpId="0" animBg="1"/>
      <p:bldP spid="7" grpId="0"/>
      <p:bldP spid="8" grpId="0"/>
      <p:bldP spid="9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3"/>
  <p:tag name="MMPROD_UIDATA" val="&lt;database version=&quot;9.0&quot;&gt;&lt;object type=&quot;1&quot; unique_id=&quot;10001&quot;&gt;&lt;property id=&quot;20226&quot; value=&quot;D:\Users\Nguyen Cuong\Desktop\Year of 2015\Slides (Dekiru Nihongo)\Lesson 7 All.pptx&quot;/&gt;&lt;object type=&quot;8&quot; unique_id=&quot;23015&quot;&gt;&lt;/object&gt;&lt;object type=&quot;2&quot; unique_id=&quot;23016&quot;&gt;&lt;object type=&quot;3&quot; unique_id=&quot;23017&quot;&gt;&lt;property id=&quot;20148&quot; value=&quot;5&quot;/&gt;&lt;property id=&quot;20300&quot; value=&quot;Slide 1&quot;/&gt;&lt;property id=&quot;20307&quot; value=&quot;256&quot;/&gt;&lt;/object&gt;&lt;object type=&quot;3&quot; unique_id=&quot;23019&quot;&gt;&lt;property id=&quot;20148&quot; value=&quot;5&quot;/&gt;&lt;property id=&quot;20300&quot; value=&quot;Slide 5&quot;/&gt;&lt;property id=&quot;20307&quot; value=&quot;257&quot;/&gt;&lt;/object&gt;&lt;object type=&quot;3&quot; unique_id=&quot;23020&quot;&gt;&lt;property id=&quot;20148&quot; value=&quot;5&quot;/&gt;&lt;property id=&quot;20300&quot; value=&quot;Slide 6&quot;/&gt;&lt;property id=&quot;20307&quot; value=&quot;264&quot;/&gt;&lt;/object&gt;&lt;object type=&quot;3&quot; unique_id=&quot;23021&quot;&gt;&lt;property id=&quot;20148&quot; value=&quot;5&quot;/&gt;&lt;property id=&quot;20300&quot; value=&quot;Slide 7&quot;/&gt;&lt;property id=&quot;20307&quot; value=&quot;266&quot;/&gt;&lt;/object&gt;&lt;object type=&quot;3&quot; unique_id=&quot;23022&quot;&gt;&lt;property id=&quot;20148&quot; value=&quot;5&quot;/&gt;&lt;property id=&quot;20300&quot; value=&quot;Slide 4&quot;/&gt;&lt;property id=&quot;20307&quot; value=&quot;265&quot;/&gt;&lt;/object&gt;&lt;object type=&quot;3&quot; unique_id=&quot;23023&quot;&gt;&lt;property id=&quot;20148&quot; value=&quot;5&quot;/&gt;&lt;property id=&quot;20300&quot; value=&quot;Slide 8&quot;/&gt;&lt;property id=&quot;20307&quot; value=&quot;267&quot;/&gt;&lt;/object&gt;&lt;object type=&quot;3&quot; unique_id=&quot;23605&quot;&gt;&lt;property id=&quot;20148&quot; value=&quot;5&quot;/&gt;&lt;property id=&quot;20300&quot; value=&quot;Slide 9&quot;/&gt;&lt;property id=&quot;20307&quot; value=&quot;273&quot;/&gt;&lt;/object&gt;&lt;object type=&quot;3&quot; unique_id=&quot;23606&quot;&gt;&lt;property id=&quot;20148&quot; value=&quot;5&quot;/&gt;&lt;property id=&quot;20300&quot; value=&quot;Slide 20&quot;/&gt;&lt;property id=&quot;20307&quot; value=&quot;274&quot;/&gt;&lt;/object&gt;&lt;object type=&quot;3&quot; unique_id=&quot;23607&quot;&gt;&lt;property id=&quot;20148&quot; value=&quot;5&quot;/&gt;&lt;property id=&quot;20300&quot; value=&quot;Slide 21&quot;/&gt;&lt;property id=&quot;20307&quot; value=&quot;275&quot;/&gt;&lt;/object&gt;&lt;object type=&quot;3&quot; unique_id=&quot;23608&quot;&gt;&lt;property id=&quot;20148&quot; value=&quot;5&quot;/&gt;&lt;property id=&quot;20300&quot; value=&quot;Slide 22&quot;/&gt;&lt;property id=&quot;20307&quot; value=&quot;276&quot;/&gt;&lt;/object&gt;&lt;object type=&quot;3&quot; unique_id=&quot;23609&quot;&gt;&lt;property id=&quot;20148&quot; value=&quot;5&quot;/&gt;&lt;property id=&quot;20300&quot; value=&quot;Slide 23&quot;/&gt;&lt;property id=&quot;20307&quot; value=&quot;277&quot;/&gt;&lt;/object&gt;&lt;object type=&quot;3&quot; unique_id=&quot;24360&quot;&gt;&lt;property id=&quot;20148&quot; value=&quot;5&quot;/&gt;&lt;property id=&quot;20300&quot; value=&quot;Slide 12&quot;/&gt;&lt;property id=&quot;20307&quot; value=&quot;282&quot;/&gt;&lt;/object&gt;&lt;object type=&quot;3&quot; unique_id=&quot;24361&quot;&gt;&lt;property id=&quot;20148&quot; value=&quot;5&quot;/&gt;&lt;property id=&quot;20300&quot; value=&quot;Slide 13&quot;/&gt;&lt;property id=&quot;20307&quot; value=&quot;283&quot;/&gt;&lt;/object&gt;&lt;object type=&quot;3&quot; unique_id=&quot;24362&quot;&gt;&lt;property id=&quot;20148&quot; value=&quot;5&quot;/&gt;&lt;property id=&quot;20300&quot; value=&quot;Slide 16&quot;/&gt;&lt;property id=&quot;20307&quot; value=&quot;284&quot;/&gt;&lt;/object&gt;&lt;object type=&quot;3&quot; unique_id=&quot;24363&quot;&gt;&lt;property id=&quot;20148&quot; value=&quot;5&quot;/&gt;&lt;property id=&quot;20300&quot; value=&quot;Slide 18&quot;/&gt;&lt;property id=&quot;20307&quot; value=&quot;285&quot;/&gt;&lt;/object&gt;&lt;object type=&quot;3&quot; unique_id=&quot;24688&quot;&gt;&lt;property id=&quot;20148&quot; value=&quot;5&quot;/&gt;&lt;property id=&quot;20300&quot; value=&quot;Slide 17&quot;/&gt;&lt;property id=&quot;20307&quot; value=&quot;286&quot;/&gt;&lt;/object&gt;&lt;object type=&quot;3&quot; unique_id=&quot;25289&quot;&gt;&lt;property id=&quot;20148&quot; value=&quot;5&quot;/&gt;&lt;property id=&quot;20300&quot; value=&quot;Slide 14&quot;/&gt;&lt;property id=&quot;20307&quot; value=&quot;287&quot;/&gt;&lt;/object&gt;&lt;object type=&quot;3&quot; unique_id=&quot;27514&quot;&gt;&lt;property id=&quot;20148&quot; value=&quot;5&quot;/&gt;&lt;property id=&quot;20300&quot; value=&quot;Slide 15&quot;/&gt;&lt;property id=&quot;20307&quot; value=&quot;289&quot;/&gt;&lt;/object&gt;&lt;object type=&quot;3&quot; unique_id=&quot;27516&quot;&gt;&lt;property id=&quot;20148&quot; value=&quot;5&quot;/&gt;&lt;property id=&quot;20300&quot; value=&quot;Slide 10&quot;/&gt;&lt;property id=&quot;20307&quot; value=&quot;290&quot;/&gt;&lt;/object&gt;&lt;object type=&quot;3&quot; unique_id=&quot;33770&quot;&gt;&lt;property id=&quot;20148&quot; value=&quot;5&quot;/&gt;&lt;property id=&quot;20300&quot; value=&quot;Slide 2&quot;/&gt;&lt;property id=&quot;20307&quot; value=&quot;259&quot;/&gt;&lt;/object&gt;&lt;object type=&quot;3&quot; unique_id=&quot;33771&quot;&gt;&lt;property id=&quot;20148&quot; value=&quot;5&quot;/&gt;&lt;property id=&quot;20300&quot; value=&quot;Slide 3&quot;/&gt;&lt;property id=&quot;20307&quot; value=&quot;258&quot;/&gt;&lt;/object&gt;&lt;object type=&quot;3&quot; unique_id=&quot;33772&quot;&gt;&lt;property id=&quot;20148&quot; value=&quot;5&quot;/&gt;&lt;property id=&quot;20300&quot; value=&quot;Slide 11&quot;/&gt;&lt;property id=&quot;20307&quot; value=&quot;261&quot;/&gt;&lt;/object&gt;&lt;object type=&quot;3&quot; unique_id=&quot;33773&quot;&gt;&lt;property id=&quot;20148&quot; value=&quot;5&quot;/&gt;&lt;property id=&quot;20300&quot; value=&quot;Slide 19&quot;/&gt;&lt;property id=&quot;20307&quot; value=&quot;260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16x9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2490</Words>
  <Application>Microsoft Macintosh PowerPoint</Application>
  <PresentationFormat>On-screen Show (16:9)</PresentationFormat>
  <Paragraphs>450</Paragraphs>
  <Slides>69</Slides>
  <Notes>37</Notes>
  <HiddenSlides>0</HiddenSlides>
  <MMClips>13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9" baseType="lpstr">
      <vt:lpstr>HGPｺﾞｼｯｸE</vt:lpstr>
      <vt:lpstr>HGPSoeiKakupoptai</vt:lpstr>
      <vt:lpstr>HGSoeiKakupoptai</vt:lpstr>
      <vt:lpstr>HGSSoeiKakupoptai</vt:lpstr>
      <vt:lpstr>Kozuka Gothic Pro M</vt:lpstr>
      <vt:lpstr>Kozuka Mincho Pro EL</vt:lpstr>
      <vt:lpstr>Kozuka Mincho Pro H</vt:lpstr>
      <vt:lpstr>mikachan</vt:lpstr>
      <vt:lpstr>MS Mincho</vt:lpstr>
      <vt:lpstr>MS PMincho</vt:lpstr>
      <vt:lpstr>NtMotoyaKyotai</vt:lpstr>
      <vt:lpstr>Arial</vt:lpstr>
      <vt:lpstr>Calibri</vt:lpstr>
      <vt:lpstr>Segoe Print</vt:lpstr>
      <vt:lpstr>Tahoma</vt:lpstr>
      <vt:lpstr>Tw Cen MT</vt:lpstr>
      <vt:lpstr>Wingdings</vt:lpstr>
      <vt:lpstr>Wingdings 2</vt:lpstr>
      <vt:lpstr>WidescreenPresentation16x9</vt:lpstr>
      <vt:lpstr>Nature Illustration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Ｎが、を　～まい、つ 　Ｖます</vt:lpstr>
      <vt:lpstr>PowerPoint Presentation</vt:lpstr>
      <vt:lpstr>PowerPoint Presentation</vt:lpstr>
      <vt:lpstr>PowerPoint Presentation</vt:lpstr>
      <vt:lpstr>PowerPoint Presentation</vt:lpstr>
      <vt:lpstr>①飲み物で　ビールが　いちばん　すきです。</vt:lpstr>
      <vt:lpstr>③かしゅ・スマイル・すき</vt:lpstr>
      <vt:lpstr>PowerPoint Presentation</vt:lpstr>
      <vt:lpstr>N1でなに、だれ、どこ、いつが　いちばん　A ですか。</vt:lpstr>
      <vt:lpstr>PowerPoint Presentation</vt:lpstr>
      <vt:lpstr>PowerPoint Presentation</vt:lpstr>
      <vt:lpstr>PowerPoint Presentation</vt:lpstr>
      <vt:lpstr>Ｎ１と　Ｎ２と　どちらが　Ａですか N1 và N2, cái nào A hơn?</vt:lpstr>
      <vt:lpstr>PowerPoint Presentation</vt:lpstr>
      <vt:lpstr>Ｎ１と　Ｎ２と　どちらが　Ａですか N1 và N2, cái nào A hơn?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やきにくと　ラーメンと　どちらが　おいしいですか。</vt:lpstr>
      <vt:lpstr>たべほうだいと　コースと　どちらが　いいですか。</vt:lpstr>
      <vt:lpstr>PowerPoint Presentation</vt:lpstr>
      <vt:lpstr>PowerPoint Presentation</vt:lpstr>
      <vt:lpstr>PowerPoint Presentation</vt:lpstr>
      <vt:lpstr>PowerPoint Presentation</vt:lpstr>
      <vt:lpstr>Ｎ１は　Ｎ２より　Aです。 Ｎ１thì A hơnＮ２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もう　Ｖましたか。: Đã làm gì đó chưa? はい、 （もう）Ｖました。  : Rồi, … いいえ、まだです。: Chưa, vẫn chưa.</vt:lpstr>
      <vt:lpstr>PowerPoint Presentation</vt:lpstr>
      <vt:lpstr>もう　おこのみやきを　食べましたか。</vt:lpstr>
      <vt:lpstr>もう　ゆきを　見ましたか。</vt:lpstr>
      <vt:lpstr>PowerPoint Presentation</vt:lpstr>
      <vt:lpstr>Cách dùng của よ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2014-12-17T03:39:57Z</dcterms:created>
  <dcterms:modified xsi:type="dcterms:W3CDTF">2022-11-05T07:52:37Z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